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0"/>
  </p:notesMasterIdLst>
  <p:handoutMasterIdLst>
    <p:handoutMasterId r:id="rId31"/>
  </p:handoutMasterIdLst>
  <p:sldIdLst>
    <p:sldId id="256" r:id="rId5"/>
    <p:sldId id="311" r:id="rId6"/>
    <p:sldId id="312" r:id="rId7"/>
    <p:sldId id="258" r:id="rId8"/>
    <p:sldId id="313" r:id="rId9"/>
    <p:sldId id="314" r:id="rId10"/>
    <p:sldId id="315" r:id="rId11"/>
    <p:sldId id="316" r:id="rId12"/>
    <p:sldId id="317" r:id="rId13"/>
    <p:sldId id="318" r:id="rId14"/>
    <p:sldId id="320" r:id="rId15"/>
    <p:sldId id="321" r:id="rId16"/>
    <p:sldId id="322" r:id="rId17"/>
    <p:sldId id="323" r:id="rId18"/>
    <p:sldId id="326" r:id="rId19"/>
    <p:sldId id="325" r:id="rId20"/>
    <p:sldId id="327" r:id="rId21"/>
    <p:sldId id="328" r:id="rId22"/>
    <p:sldId id="329" r:id="rId23"/>
    <p:sldId id="330" r:id="rId24"/>
    <p:sldId id="331" r:id="rId25"/>
    <p:sldId id="332" r:id="rId26"/>
    <p:sldId id="336" r:id="rId27"/>
    <p:sldId id="338" r:id="rId28"/>
    <p:sldId id="337" r:id="rId2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pos="272" userDrawn="1">
          <p15:clr>
            <a:srgbClr val="A4A3A4"/>
          </p15:clr>
        </p15:guide>
        <p15:guide id="4" pos="5488" userDrawn="1">
          <p15:clr>
            <a:srgbClr val="A4A3A4"/>
          </p15:clr>
        </p15:guide>
        <p15:guide id="5" orient="horz" pos="79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3E75"/>
    <a:srgbClr val="007CC1"/>
    <a:srgbClr val="009EDF"/>
    <a:srgbClr val="004994"/>
    <a:srgbClr val="0069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5349" autoAdjust="0"/>
  </p:normalViewPr>
  <p:slideViewPr>
    <p:cSldViewPr snapToGrid="0" snapToObjects="1">
      <p:cViewPr varScale="1">
        <p:scale>
          <a:sx n="83" d="100"/>
          <a:sy n="83" d="100"/>
        </p:scale>
        <p:origin x="1608" y="84"/>
      </p:cViewPr>
      <p:guideLst>
        <p:guide orient="horz" pos="2160"/>
        <p:guide pos="2880"/>
        <p:guide pos="272"/>
        <p:guide pos="5488"/>
        <p:guide orient="horz" pos="799"/>
      </p:guideLst>
    </p:cSldViewPr>
  </p:slideViewPr>
  <p:notesTextViewPr>
    <p:cViewPr>
      <p:scale>
        <a:sx n="1" d="1"/>
        <a:sy n="1" d="1"/>
      </p:scale>
      <p:origin x="0" y="0"/>
    </p:cViewPr>
  </p:notesTextViewPr>
  <p:notesViewPr>
    <p:cSldViewPr snapToGrid="0" snapToObjects="1">
      <p:cViewPr varScale="1">
        <p:scale>
          <a:sx n="48" d="100"/>
          <a:sy n="48" d="100"/>
        </p:scale>
        <p:origin x="2076"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776ED7D-D110-4767-8793-8B4CA98543D8}"/>
              </a:ext>
            </a:extLst>
          </p:cNvPr>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GB"/>
          </a:p>
        </p:txBody>
      </p:sp>
      <p:sp>
        <p:nvSpPr>
          <p:cNvPr id="3" name="Date Placeholder 2">
            <a:extLst>
              <a:ext uri="{FF2B5EF4-FFF2-40B4-BE49-F238E27FC236}">
                <a16:creationId xmlns:a16="http://schemas.microsoft.com/office/drawing/2014/main" id="{5E7D5EDB-2BDA-40F9-BD40-9C49619D3CF1}"/>
              </a:ext>
            </a:extLst>
          </p:cNvPr>
          <p:cNvSpPr>
            <a:spLocks noGrp="1"/>
          </p:cNvSpPr>
          <p:nvPr>
            <p:ph type="dt" sz="quarter" idx="1"/>
          </p:nvPr>
        </p:nvSpPr>
        <p:spPr>
          <a:xfrm>
            <a:off x="3970938" y="1"/>
            <a:ext cx="3037840" cy="466434"/>
          </a:xfrm>
          <a:prstGeom prst="rect">
            <a:avLst/>
          </a:prstGeom>
        </p:spPr>
        <p:txBody>
          <a:bodyPr vert="horz" lIns="93164" tIns="46582" rIns="93164" bIns="46582" rtlCol="0"/>
          <a:lstStyle>
            <a:lvl1pPr algn="r">
              <a:defRPr sz="1200"/>
            </a:lvl1pPr>
          </a:lstStyle>
          <a:p>
            <a:fld id="{DBBD2D93-8715-4096-A7CD-85A7BAB623AD}" type="datetimeFigureOut">
              <a:rPr lang="en-GB" smtClean="0"/>
              <a:t>28/03/2019</a:t>
            </a:fld>
            <a:endParaRPr lang="en-GB"/>
          </a:p>
        </p:txBody>
      </p:sp>
      <p:sp>
        <p:nvSpPr>
          <p:cNvPr id="4" name="Footer Placeholder 3">
            <a:extLst>
              <a:ext uri="{FF2B5EF4-FFF2-40B4-BE49-F238E27FC236}">
                <a16:creationId xmlns:a16="http://schemas.microsoft.com/office/drawing/2014/main" id="{C3806822-04BD-454E-A4B0-9F0EAA7B297D}"/>
              </a:ext>
            </a:extLst>
          </p:cNvPr>
          <p:cNvSpPr>
            <a:spLocks noGrp="1"/>
          </p:cNvSpPr>
          <p:nvPr>
            <p:ph type="ftr" sz="quarter" idx="2"/>
          </p:nvPr>
        </p:nvSpPr>
        <p:spPr>
          <a:xfrm>
            <a:off x="0" y="8829968"/>
            <a:ext cx="3037840" cy="466433"/>
          </a:xfrm>
          <a:prstGeom prst="rect">
            <a:avLst/>
          </a:prstGeom>
        </p:spPr>
        <p:txBody>
          <a:bodyPr vert="horz" lIns="93164" tIns="46582" rIns="93164" bIns="46582"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2524F424-50A5-4BBA-99AB-CE00477127DB}"/>
              </a:ext>
            </a:extLst>
          </p:cNvPr>
          <p:cNvSpPr>
            <a:spLocks noGrp="1"/>
          </p:cNvSpPr>
          <p:nvPr>
            <p:ph type="sldNum" sz="quarter" idx="3"/>
          </p:nvPr>
        </p:nvSpPr>
        <p:spPr>
          <a:xfrm>
            <a:off x="3970938" y="8829968"/>
            <a:ext cx="3037840" cy="466433"/>
          </a:xfrm>
          <a:prstGeom prst="rect">
            <a:avLst/>
          </a:prstGeom>
        </p:spPr>
        <p:txBody>
          <a:bodyPr vert="horz" lIns="93164" tIns="46582" rIns="93164" bIns="46582" rtlCol="0" anchor="b"/>
          <a:lstStyle>
            <a:lvl1pPr algn="r">
              <a:defRPr sz="1200"/>
            </a:lvl1pPr>
          </a:lstStyle>
          <a:p>
            <a:fld id="{35E6BEA9-78B1-42B8-ACF9-30853B476ADA}" type="slidenum">
              <a:rPr lang="en-GB" smtClean="0"/>
              <a:t>‹#›</a:t>
            </a:fld>
            <a:endParaRPr lang="en-GB"/>
          </a:p>
        </p:txBody>
      </p:sp>
    </p:spTree>
    <p:extLst>
      <p:ext uri="{BB962C8B-B14F-4D97-AF65-F5344CB8AC3E}">
        <p14:creationId xmlns:p14="http://schemas.microsoft.com/office/powerpoint/2010/main" val="117672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64" tIns="46582" rIns="93164" bIns="46582" rtlCol="0"/>
          <a:lstStyle>
            <a:lvl1pPr algn="r">
              <a:defRPr sz="1200"/>
            </a:lvl1pPr>
          </a:lstStyle>
          <a:p>
            <a:fld id="{6E2360BD-9F2B-3E40-A204-AD6A71E97D71}" type="datetimeFigureOut">
              <a:rPr lang="en-US" smtClean="0"/>
              <a:t>3/28/2019</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4" tIns="46582" rIns="93164" bIns="465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64" tIns="46582" rIns="93164" bIns="46582" rtlCol="0" anchor="b"/>
          <a:lstStyle>
            <a:lvl1pPr algn="r">
              <a:defRPr sz="1200"/>
            </a:lvl1pPr>
          </a:lstStyle>
          <a:p>
            <a:fld id="{4E0FE7EE-41BE-2646-AD78-BFE02926F1FD}" type="slidenum">
              <a:rPr lang="en-US" smtClean="0"/>
              <a:t>‹#›</a:t>
            </a:fld>
            <a:endParaRPr lang="en-US"/>
          </a:p>
        </p:txBody>
      </p:sp>
    </p:spTree>
    <p:extLst>
      <p:ext uri="{BB962C8B-B14F-4D97-AF65-F5344CB8AC3E}">
        <p14:creationId xmlns:p14="http://schemas.microsoft.com/office/powerpoint/2010/main" val="1061150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0FE7EE-41BE-2646-AD78-BFE02926F1FD}" type="slidenum">
              <a:rPr lang="en-US" smtClean="0"/>
              <a:t>1</a:t>
            </a:fld>
            <a:endParaRPr lang="en-US"/>
          </a:p>
        </p:txBody>
      </p:sp>
    </p:spTree>
    <p:extLst>
      <p:ext uri="{BB962C8B-B14F-4D97-AF65-F5344CB8AC3E}">
        <p14:creationId xmlns:p14="http://schemas.microsoft.com/office/powerpoint/2010/main" val="2048366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0FE7EE-41BE-2646-AD78-BFE02926F1FD}" type="slidenum">
              <a:rPr lang="en-US" smtClean="0"/>
              <a:t>3</a:t>
            </a:fld>
            <a:endParaRPr lang="en-US"/>
          </a:p>
        </p:txBody>
      </p:sp>
    </p:spTree>
    <p:extLst>
      <p:ext uri="{BB962C8B-B14F-4D97-AF65-F5344CB8AC3E}">
        <p14:creationId xmlns:p14="http://schemas.microsoft.com/office/powerpoint/2010/main" val="13546038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0FE7EE-41BE-2646-AD78-BFE02926F1FD}" type="slidenum">
              <a:rPr lang="en-US" smtClean="0"/>
              <a:t>4</a:t>
            </a:fld>
            <a:endParaRPr lang="en-US"/>
          </a:p>
        </p:txBody>
      </p:sp>
    </p:spTree>
    <p:extLst>
      <p:ext uri="{BB962C8B-B14F-4D97-AF65-F5344CB8AC3E}">
        <p14:creationId xmlns:p14="http://schemas.microsoft.com/office/powerpoint/2010/main" val="2843371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0FE7EE-41BE-2646-AD78-BFE02926F1FD}" type="slidenum">
              <a:rPr lang="en-US" smtClean="0"/>
              <a:t>5</a:t>
            </a:fld>
            <a:endParaRPr lang="en-US"/>
          </a:p>
        </p:txBody>
      </p:sp>
    </p:spTree>
    <p:extLst>
      <p:ext uri="{BB962C8B-B14F-4D97-AF65-F5344CB8AC3E}">
        <p14:creationId xmlns:p14="http://schemas.microsoft.com/office/powerpoint/2010/main" val="4143008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0FE7EE-41BE-2646-AD78-BFE02926F1FD}" type="slidenum">
              <a:rPr lang="en-US" smtClean="0"/>
              <a:t>6</a:t>
            </a:fld>
            <a:endParaRPr lang="en-US"/>
          </a:p>
        </p:txBody>
      </p:sp>
    </p:spTree>
    <p:extLst>
      <p:ext uri="{BB962C8B-B14F-4D97-AF65-F5344CB8AC3E}">
        <p14:creationId xmlns:p14="http://schemas.microsoft.com/office/powerpoint/2010/main" val="22651265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0FE7EE-41BE-2646-AD78-BFE02926F1FD}" type="slidenum">
              <a:rPr lang="en-US" smtClean="0"/>
              <a:t>7</a:t>
            </a:fld>
            <a:endParaRPr lang="en-US"/>
          </a:p>
        </p:txBody>
      </p:sp>
    </p:spTree>
    <p:extLst>
      <p:ext uri="{BB962C8B-B14F-4D97-AF65-F5344CB8AC3E}">
        <p14:creationId xmlns:p14="http://schemas.microsoft.com/office/powerpoint/2010/main" val="1586550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0FE7EE-41BE-2646-AD78-BFE02926F1FD}" type="slidenum">
              <a:rPr lang="en-US" smtClean="0"/>
              <a:t>8</a:t>
            </a:fld>
            <a:endParaRPr lang="en-US"/>
          </a:p>
        </p:txBody>
      </p:sp>
    </p:spTree>
    <p:extLst>
      <p:ext uri="{BB962C8B-B14F-4D97-AF65-F5344CB8AC3E}">
        <p14:creationId xmlns:p14="http://schemas.microsoft.com/office/powerpoint/2010/main" val="1637715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0FE7EE-41BE-2646-AD78-BFE02926F1FD}" type="slidenum">
              <a:rPr lang="en-US" smtClean="0"/>
              <a:t>9</a:t>
            </a:fld>
            <a:endParaRPr lang="en-US"/>
          </a:p>
        </p:txBody>
      </p:sp>
    </p:spTree>
    <p:extLst>
      <p:ext uri="{BB962C8B-B14F-4D97-AF65-F5344CB8AC3E}">
        <p14:creationId xmlns:p14="http://schemas.microsoft.com/office/powerpoint/2010/main" val="24665835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0FE7EE-41BE-2646-AD78-BFE02926F1FD}" type="slidenum">
              <a:rPr lang="en-US" smtClean="0"/>
              <a:t>10</a:t>
            </a:fld>
            <a:endParaRPr lang="en-US"/>
          </a:p>
        </p:txBody>
      </p:sp>
    </p:spTree>
    <p:extLst>
      <p:ext uri="{BB962C8B-B14F-4D97-AF65-F5344CB8AC3E}">
        <p14:creationId xmlns:p14="http://schemas.microsoft.com/office/powerpoint/2010/main" val="3942362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0FE7EE-41BE-2646-AD78-BFE02926F1FD}" type="slidenum">
              <a:rPr lang="en-US" smtClean="0"/>
              <a:t>11</a:t>
            </a:fld>
            <a:endParaRPr lang="en-US"/>
          </a:p>
        </p:txBody>
      </p:sp>
    </p:spTree>
    <p:extLst>
      <p:ext uri="{BB962C8B-B14F-4D97-AF65-F5344CB8AC3E}">
        <p14:creationId xmlns:p14="http://schemas.microsoft.com/office/powerpoint/2010/main" val="20263518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0FE7EE-41BE-2646-AD78-BFE02926F1FD}" type="slidenum">
              <a:rPr lang="en-US" smtClean="0"/>
              <a:t>12</a:t>
            </a:fld>
            <a:endParaRPr lang="en-US"/>
          </a:p>
        </p:txBody>
      </p:sp>
    </p:spTree>
    <p:extLst>
      <p:ext uri="{BB962C8B-B14F-4D97-AF65-F5344CB8AC3E}">
        <p14:creationId xmlns:p14="http://schemas.microsoft.com/office/powerpoint/2010/main" val="34784144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0FE7EE-41BE-2646-AD78-BFE02926F1FD}" type="slidenum">
              <a:rPr lang="en-US" smtClean="0"/>
              <a:t>13</a:t>
            </a:fld>
            <a:endParaRPr lang="en-US"/>
          </a:p>
        </p:txBody>
      </p:sp>
    </p:spTree>
    <p:extLst>
      <p:ext uri="{BB962C8B-B14F-4D97-AF65-F5344CB8AC3E}">
        <p14:creationId xmlns:p14="http://schemas.microsoft.com/office/powerpoint/2010/main" val="3646680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0FE7EE-41BE-2646-AD78-BFE02926F1FD}" type="slidenum">
              <a:rPr lang="en-US" smtClean="0"/>
              <a:t>14</a:t>
            </a:fld>
            <a:endParaRPr lang="en-US"/>
          </a:p>
        </p:txBody>
      </p:sp>
    </p:spTree>
    <p:extLst>
      <p:ext uri="{BB962C8B-B14F-4D97-AF65-F5344CB8AC3E}">
        <p14:creationId xmlns:p14="http://schemas.microsoft.com/office/powerpoint/2010/main" val="23413485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0FE7EE-41BE-2646-AD78-BFE02926F1FD}" type="slidenum">
              <a:rPr lang="en-US" smtClean="0"/>
              <a:t>21</a:t>
            </a:fld>
            <a:endParaRPr lang="en-US"/>
          </a:p>
        </p:txBody>
      </p:sp>
    </p:spTree>
    <p:extLst>
      <p:ext uri="{BB962C8B-B14F-4D97-AF65-F5344CB8AC3E}">
        <p14:creationId xmlns:p14="http://schemas.microsoft.com/office/powerpoint/2010/main" val="23082744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0FE7EE-41BE-2646-AD78-BFE02926F1FD}" type="slidenum">
              <a:rPr lang="en-US" smtClean="0"/>
              <a:t>22</a:t>
            </a:fld>
            <a:endParaRPr lang="en-US"/>
          </a:p>
        </p:txBody>
      </p:sp>
    </p:spTree>
    <p:extLst>
      <p:ext uri="{BB962C8B-B14F-4D97-AF65-F5344CB8AC3E}">
        <p14:creationId xmlns:p14="http://schemas.microsoft.com/office/powerpoint/2010/main" val="34515041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1B0B357-D9B0-4211-8B79-5EF3C2F15E5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024"/>
          <a:stretch/>
        </p:blipFill>
        <p:spPr>
          <a:xfrm>
            <a:off x="-1" y="0"/>
            <a:ext cx="9144001" cy="6858000"/>
          </a:xfrm>
          <a:prstGeom prst="rect">
            <a:avLst/>
          </a:prstGeom>
        </p:spPr>
      </p:pic>
      <p:sp>
        <p:nvSpPr>
          <p:cNvPr id="2" name="Title 1"/>
          <p:cNvSpPr>
            <a:spLocks noGrp="1"/>
          </p:cNvSpPr>
          <p:nvPr>
            <p:ph type="ctrTitle"/>
          </p:nvPr>
        </p:nvSpPr>
        <p:spPr>
          <a:xfrm>
            <a:off x="436542" y="1606522"/>
            <a:ext cx="5916057" cy="1050505"/>
          </a:xfrm>
        </p:spPr>
        <p:txBody>
          <a:bodyPr anchor="t"/>
          <a:lstStyle>
            <a:lvl1pPr algn="l">
              <a:lnSpc>
                <a:spcPts val="3600"/>
              </a:lnSpc>
              <a:defRPr sz="3600" b="1" cap="all" baseline="0">
                <a:solidFill>
                  <a:schemeClr val="tx2"/>
                </a:solidFill>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452457" y="2649903"/>
            <a:ext cx="5900142" cy="1050505"/>
          </a:xfrm>
        </p:spPr>
        <p:txBody>
          <a:bodyPr/>
          <a:lstStyle>
            <a:lvl1pPr marL="0" indent="0" algn="l">
              <a:buNone/>
              <a:defRPr sz="1400" b="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pic>
        <p:nvPicPr>
          <p:cNvPr id="10" name="Picture 9">
            <a:extLst>
              <a:ext uri="{FF2B5EF4-FFF2-40B4-BE49-F238E27FC236}">
                <a16:creationId xmlns:a16="http://schemas.microsoft.com/office/drawing/2014/main" id="{D0DCB422-B52A-4DFB-BFB1-D319327AB1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49038" y="5604811"/>
            <a:ext cx="3060000" cy="89985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vider Slide A">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36542" y="4181328"/>
            <a:ext cx="5916057" cy="1430480"/>
          </a:xfrm>
        </p:spPr>
        <p:txBody>
          <a:bodyPr anchor="t"/>
          <a:lstStyle>
            <a:lvl1pPr algn="l">
              <a:lnSpc>
                <a:spcPts val="4800"/>
              </a:lnSpc>
              <a:defRPr sz="4800" b="1" cap="none" baseline="0">
                <a:solidFill>
                  <a:schemeClr val="bg1"/>
                </a:solidFill>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436541" y="5611809"/>
            <a:ext cx="5916057" cy="648000"/>
          </a:xfrm>
        </p:spPr>
        <p:txBody>
          <a:bodyPr/>
          <a:lstStyle>
            <a:lvl1pPr marL="0" indent="0" algn="l">
              <a:lnSpc>
                <a:spcPts val="2100"/>
              </a:lnSpc>
              <a:spcAft>
                <a:spcPts val="0"/>
              </a:spcAft>
              <a:buNone/>
              <a:defRPr sz="1800" b="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10" name="Footer Placeholder 4">
            <a:extLst>
              <a:ext uri="{FF2B5EF4-FFF2-40B4-BE49-F238E27FC236}">
                <a16:creationId xmlns:a16="http://schemas.microsoft.com/office/drawing/2014/main" id="{D12B4682-452F-4D0E-8D99-6A5AA56050E0}"/>
              </a:ext>
            </a:extLst>
          </p:cNvPr>
          <p:cNvSpPr>
            <a:spLocks noGrp="1"/>
          </p:cNvSpPr>
          <p:nvPr>
            <p:ph type="ftr" sz="quarter" idx="3"/>
          </p:nvPr>
        </p:nvSpPr>
        <p:spPr>
          <a:xfrm>
            <a:off x="431800" y="6442543"/>
            <a:ext cx="4749800" cy="226299"/>
          </a:xfrm>
          <a:prstGeom prst="rect">
            <a:avLst/>
          </a:prstGeom>
        </p:spPr>
        <p:txBody>
          <a:bodyPr vert="horz" lIns="0" tIns="0" rIns="0" bIns="0" rtlCol="0" anchor="t" anchorCtr="0">
            <a:noAutofit/>
          </a:bodyPr>
          <a:lstStyle>
            <a:lvl1pPr algn="l">
              <a:defRPr sz="1000">
                <a:solidFill>
                  <a:schemeClr val="bg1"/>
                </a:solidFill>
              </a:defRPr>
            </a:lvl1pPr>
          </a:lstStyle>
          <a:p>
            <a:r>
              <a:rPr lang="en-GB"/>
              <a:t>Presentation title here | Month 2019</a:t>
            </a:r>
            <a:endParaRPr lang="en-US" dirty="0"/>
          </a:p>
        </p:txBody>
      </p:sp>
      <p:sp>
        <p:nvSpPr>
          <p:cNvPr id="11" name="Slide Number Placeholder 5">
            <a:extLst>
              <a:ext uri="{FF2B5EF4-FFF2-40B4-BE49-F238E27FC236}">
                <a16:creationId xmlns:a16="http://schemas.microsoft.com/office/drawing/2014/main" id="{D579C5C5-A810-42AB-8512-7F0D0706C9CB}"/>
              </a:ext>
            </a:extLst>
          </p:cNvPr>
          <p:cNvSpPr>
            <a:spLocks noGrp="1"/>
          </p:cNvSpPr>
          <p:nvPr>
            <p:ph type="sldNum" sz="quarter" idx="12"/>
          </p:nvPr>
        </p:nvSpPr>
        <p:spPr>
          <a:xfrm>
            <a:off x="8025204" y="6431608"/>
            <a:ext cx="696151" cy="237233"/>
          </a:xfrm>
        </p:spPr>
        <p:txBody>
          <a:bodyPr/>
          <a:lstStyle>
            <a:lvl1pPr>
              <a:defRPr>
                <a:solidFill>
                  <a:schemeClr val="bg1"/>
                </a:solidFill>
              </a:defRPr>
            </a:lvl1pPr>
          </a:lstStyle>
          <a:p>
            <a:fld id="{E8A74B61-50D3-3946-8366-1E447A2A8431}" type="slidenum">
              <a:rPr lang="en-US" smtClean="0"/>
              <a:pPr/>
              <a:t>‹#›</a:t>
            </a:fld>
            <a:endParaRPr lang="en-US"/>
          </a:p>
        </p:txBody>
      </p:sp>
      <p:cxnSp>
        <p:nvCxnSpPr>
          <p:cNvPr id="12" name="Straight Connector 11">
            <a:extLst>
              <a:ext uri="{FF2B5EF4-FFF2-40B4-BE49-F238E27FC236}">
                <a16:creationId xmlns:a16="http://schemas.microsoft.com/office/drawing/2014/main" id="{64538DB9-713C-488A-B7F0-DAB8314A70D1}"/>
              </a:ext>
            </a:extLst>
          </p:cNvPr>
          <p:cNvCxnSpPr/>
          <p:nvPr userDrawn="1"/>
        </p:nvCxnSpPr>
        <p:spPr>
          <a:xfrm>
            <a:off x="431800" y="6405418"/>
            <a:ext cx="82804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descr="A close up of a logo&#10;&#10;Description automatically generated">
            <a:extLst>
              <a:ext uri="{FF2B5EF4-FFF2-40B4-BE49-F238E27FC236}">
                <a16:creationId xmlns:a16="http://schemas.microsoft.com/office/drawing/2014/main" id="{666938E2-46BD-48FF-B000-26FD2E4A6C5E}"/>
              </a:ext>
            </a:extLst>
          </p:cNvPr>
          <p:cNvPicPr>
            <a:picLocks noChangeAspect="1"/>
          </p:cNvPicPr>
          <p:nvPr userDrawn="1"/>
        </p:nvPicPr>
        <p:blipFill>
          <a:blip r:embed="rId2"/>
          <a:stretch>
            <a:fillRect/>
          </a:stretch>
        </p:blipFill>
        <p:spPr>
          <a:xfrm>
            <a:off x="6667200" y="345600"/>
            <a:ext cx="2037681" cy="601200"/>
          </a:xfrm>
          <a:prstGeom prst="rect">
            <a:avLst/>
          </a:prstGeom>
        </p:spPr>
      </p:pic>
    </p:spTree>
    <p:extLst>
      <p:ext uri="{BB962C8B-B14F-4D97-AF65-F5344CB8AC3E}">
        <p14:creationId xmlns:p14="http://schemas.microsoft.com/office/powerpoint/2010/main" val="2524505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vider Slide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82AF448-ACBD-4F01-AEF3-2E839A345E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436542" y="4181328"/>
            <a:ext cx="5916057" cy="1430480"/>
          </a:xfrm>
        </p:spPr>
        <p:txBody>
          <a:bodyPr anchor="t"/>
          <a:lstStyle>
            <a:lvl1pPr algn="l">
              <a:lnSpc>
                <a:spcPts val="4800"/>
              </a:lnSpc>
              <a:defRPr sz="4800" b="1" cap="none" baseline="0">
                <a:solidFill>
                  <a:schemeClr val="bg1"/>
                </a:solidFill>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436541" y="5611809"/>
            <a:ext cx="5916057" cy="648000"/>
          </a:xfrm>
        </p:spPr>
        <p:txBody>
          <a:bodyPr/>
          <a:lstStyle>
            <a:lvl1pPr marL="0" indent="0" algn="l">
              <a:lnSpc>
                <a:spcPts val="2100"/>
              </a:lnSpc>
              <a:spcAft>
                <a:spcPts val="0"/>
              </a:spcAft>
              <a:buNone/>
              <a:defRPr sz="1800" b="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10" name="Footer Placeholder 4">
            <a:extLst>
              <a:ext uri="{FF2B5EF4-FFF2-40B4-BE49-F238E27FC236}">
                <a16:creationId xmlns:a16="http://schemas.microsoft.com/office/drawing/2014/main" id="{D12B4682-452F-4D0E-8D99-6A5AA56050E0}"/>
              </a:ext>
            </a:extLst>
          </p:cNvPr>
          <p:cNvSpPr>
            <a:spLocks noGrp="1"/>
          </p:cNvSpPr>
          <p:nvPr>
            <p:ph type="ftr" sz="quarter" idx="3"/>
          </p:nvPr>
        </p:nvSpPr>
        <p:spPr>
          <a:xfrm>
            <a:off x="431800" y="6442543"/>
            <a:ext cx="4749800" cy="226299"/>
          </a:xfrm>
          <a:prstGeom prst="rect">
            <a:avLst/>
          </a:prstGeom>
        </p:spPr>
        <p:txBody>
          <a:bodyPr vert="horz" lIns="0" tIns="0" rIns="0" bIns="0" rtlCol="0" anchor="t" anchorCtr="0">
            <a:noAutofit/>
          </a:bodyPr>
          <a:lstStyle>
            <a:lvl1pPr algn="l">
              <a:defRPr sz="1000">
                <a:solidFill>
                  <a:schemeClr val="bg1"/>
                </a:solidFill>
              </a:defRPr>
            </a:lvl1pPr>
          </a:lstStyle>
          <a:p>
            <a:r>
              <a:rPr lang="en-GB"/>
              <a:t>Presentation title here | Month 2019</a:t>
            </a:r>
            <a:endParaRPr lang="en-US" dirty="0"/>
          </a:p>
        </p:txBody>
      </p:sp>
      <p:sp>
        <p:nvSpPr>
          <p:cNvPr id="11" name="Slide Number Placeholder 5">
            <a:extLst>
              <a:ext uri="{FF2B5EF4-FFF2-40B4-BE49-F238E27FC236}">
                <a16:creationId xmlns:a16="http://schemas.microsoft.com/office/drawing/2014/main" id="{D579C5C5-A810-42AB-8512-7F0D0706C9CB}"/>
              </a:ext>
            </a:extLst>
          </p:cNvPr>
          <p:cNvSpPr>
            <a:spLocks noGrp="1"/>
          </p:cNvSpPr>
          <p:nvPr>
            <p:ph type="sldNum" sz="quarter" idx="12"/>
          </p:nvPr>
        </p:nvSpPr>
        <p:spPr>
          <a:xfrm>
            <a:off x="8025204" y="6431608"/>
            <a:ext cx="696151" cy="237233"/>
          </a:xfrm>
        </p:spPr>
        <p:txBody>
          <a:bodyPr/>
          <a:lstStyle>
            <a:lvl1pPr>
              <a:defRPr>
                <a:solidFill>
                  <a:schemeClr val="bg1"/>
                </a:solidFill>
              </a:defRPr>
            </a:lvl1pPr>
          </a:lstStyle>
          <a:p>
            <a:fld id="{E8A74B61-50D3-3946-8366-1E447A2A8431}" type="slidenum">
              <a:rPr lang="en-US" smtClean="0"/>
              <a:pPr/>
              <a:t>‹#›</a:t>
            </a:fld>
            <a:endParaRPr lang="en-US"/>
          </a:p>
        </p:txBody>
      </p:sp>
      <p:cxnSp>
        <p:nvCxnSpPr>
          <p:cNvPr id="12" name="Straight Connector 11">
            <a:extLst>
              <a:ext uri="{FF2B5EF4-FFF2-40B4-BE49-F238E27FC236}">
                <a16:creationId xmlns:a16="http://schemas.microsoft.com/office/drawing/2014/main" id="{64538DB9-713C-488A-B7F0-DAB8314A70D1}"/>
              </a:ext>
            </a:extLst>
          </p:cNvPr>
          <p:cNvCxnSpPr/>
          <p:nvPr userDrawn="1"/>
        </p:nvCxnSpPr>
        <p:spPr>
          <a:xfrm>
            <a:off x="431800" y="6405418"/>
            <a:ext cx="82804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Picture 12" descr="A close up of a logo&#10;&#10;Description automatically generated">
            <a:extLst>
              <a:ext uri="{FF2B5EF4-FFF2-40B4-BE49-F238E27FC236}">
                <a16:creationId xmlns:a16="http://schemas.microsoft.com/office/drawing/2014/main" id="{B9E701EE-6450-4843-A255-1CA6A65DDF27}"/>
              </a:ext>
            </a:extLst>
          </p:cNvPr>
          <p:cNvPicPr>
            <a:picLocks noChangeAspect="1"/>
          </p:cNvPicPr>
          <p:nvPr userDrawn="1"/>
        </p:nvPicPr>
        <p:blipFill>
          <a:blip r:embed="rId3"/>
          <a:stretch>
            <a:fillRect/>
          </a:stretch>
        </p:blipFill>
        <p:spPr>
          <a:xfrm>
            <a:off x="6667200" y="345600"/>
            <a:ext cx="2037681" cy="601200"/>
          </a:xfrm>
          <a:prstGeom prst="rect">
            <a:avLst/>
          </a:prstGeom>
        </p:spPr>
      </p:pic>
    </p:spTree>
    <p:extLst>
      <p:ext uri="{BB962C8B-B14F-4D97-AF65-F5344CB8AC3E}">
        <p14:creationId xmlns:p14="http://schemas.microsoft.com/office/powerpoint/2010/main" val="3318911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Single Colum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950D6F5-28F2-472E-9CFD-284888799F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67788" y="345600"/>
            <a:ext cx="2044412" cy="601200"/>
          </a:xfrm>
          <a:prstGeom prst="rect">
            <a:avLst/>
          </a:prstGeom>
        </p:spPr>
      </p:pic>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431800" y="6442543"/>
            <a:ext cx="4749800" cy="226299"/>
          </a:xfrm>
          <a:prstGeom prst="rect">
            <a:avLst/>
          </a:prstGeom>
        </p:spPr>
        <p:txBody>
          <a:bodyPr vert="horz" lIns="0" tIns="0" rIns="0" bIns="0" rtlCol="0" anchor="t" anchorCtr="0">
            <a:noAutofit/>
          </a:bodyPr>
          <a:lstStyle>
            <a:lvl1pPr algn="l">
              <a:defRPr sz="1000">
                <a:solidFill>
                  <a:schemeClr val="tx2"/>
                </a:solidFill>
              </a:defRPr>
            </a:lvl1pPr>
          </a:lstStyle>
          <a:p>
            <a:r>
              <a:rPr lang="en-GB"/>
              <a:t>Presentation title here | Month 2019</a:t>
            </a:r>
            <a:endParaRPr lang="en-US" dirty="0"/>
          </a:p>
        </p:txBody>
      </p:sp>
      <p:sp>
        <p:nvSpPr>
          <p:cNvPr id="2" name="Title 1"/>
          <p:cNvSpPr>
            <a:spLocks noGrp="1"/>
          </p:cNvSpPr>
          <p:nvPr>
            <p:ph type="title"/>
          </p:nvPr>
        </p:nvSpPr>
        <p:spPr>
          <a:xfrm>
            <a:off x="431800" y="415634"/>
            <a:ext cx="6181942" cy="324000"/>
          </a:xfrm>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E8A74B61-50D3-3946-8366-1E447A2A8431}" type="slidenum">
              <a:rPr lang="en-US" smtClean="0"/>
              <a:t>‹#›</a:t>
            </a:fld>
            <a:endParaRPr lang="en-US"/>
          </a:p>
        </p:txBody>
      </p:sp>
      <p:sp>
        <p:nvSpPr>
          <p:cNvPr id="15" name="Text Placeholder 14">
            <a:extLst>
              <a:ext uri="{FF2B5EF4-FFF2-40B4-BE49-F238E27FC236}">
                <a16:creationId xmlns:a16="http://schemas.microsoft.com/office/drawing/2014/main" id="{9F9DBC96-5270-4614-8535-8D3F8CD4D478}"/>
              </a:ext>
            </a:extLst>
          </p:cNvPr>
          <p:cNvSpPr>
            <a:spLocks noGrp="1"/>
          </p:cNvSpPr>
          <p:nvPr>
            <p:ph type="body" sz="quarter" idx="13"/>
          </p:nvPr>
        </p:nvSpPr>
        <p:spPr>
          <a:xfrm>
            <a:off x="431799" y="705829"/>
            <a:ext cx="6181942" cy="360000"/>
          </a:xfrm>
        </p:spPr>
        <p:txBody>
          <a:bodyPr/>
          <a:lstStyle>
            <a:lvl1pPr>
              <a:lnSpc>
                <a:spcPts val="2200"/>
              </a:lnSpc>
              <a:spcAft>
                <a:spcPts val="0"/>
              </a:spcAft>
              <a:defRPr sz="2200" b="1">
                <a:solidFill>
                  <a:schemeClr val="accent3"/>
                </a:solidFill>
              </a:defRPr>
            </a:lvl1pPr>
          </a:lstStyle>
          <a:p>
            <a:pPr lvl="0"/>
            <a:r>
              <a:rPr lang="en-US" smtClean="0"/>
              <a:t>Edit Master text styles</a:t>
            </a:r>
          </a:p>
        </p:txBody>
      </p:sp>
      <p:cxnSp>
        <p:nvCxnSpPr>
          <p:cNvPr id="18" name="Straight Connector 17">
            <a:extLst>
              <a:ext uri="{FF2B5EF4-FFF2-40B4-BE49-F238E27FC236}">
                <a16:creationId xmlns:a16="http://schemas.microsoft.com/office/drawing/2014/main" id="{BEB0DE5A-C344-4BAC-8722-ED6064694F51}"/>
              </a:ext>
            </a:extLst>
          </p:cNvPr>
          <p:cNvCxnSpPr/>
          <p:nvPr userDrawn="1"/>
        </p:nvCxnSpPr>
        <p:spPr>
          <a:xfrm>
            <a:off x="431800" y="1062181"/>
            <a:ext cx="82804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32EBC18-7749-44BC-8A96-07FDB000A7F3}"/>
              </a:ext>
            </a:extLst>
          </p:cNvPr>
          <p:cNvCxnSpPr/>
          <p:nvPr userDrawn="1"/>
        </p:nvCxnSpPr>
        <p:spPr>
          <a:xfrm>
            <a:off x="431800" y="6405418"/>
            <a:ext cx="82804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22pt Single Column">
    <p:bg>
      <p:bgPr>
        <a:solidFill>
          <a:schemeClr val="accent2"/>
        </a:solidFill>
        <a:effectLst/>
      </p:bgPr>
    </p:bg>
    <p:spTree>
      <p:nvGrpSpPr>
        <p:cNvPr id="1" name=""/>
        <p:cNvGrpSpPr/>
        <p:nvPr/>
      </p:nvGrpSpPr>
      <p:grpSpPr>
        <a:xfrm>
          <a:off x="0" y="0"/>
          <a:ext cx="0" cy="0"/>
          <a:chOff x="0" y="0"/>
          <a:chExt cx="0" cy="0"/>
        </a:xfrm>
      </p:grpSpPr>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431800" y="6442543"/>
            <a:ext cx="4749800" cy="226299"/>
          </a:xfrm>
          <a:prstGeom prst="rect">
            <a:avLst/>
          </a:prstGeom>
        </p:spPr>
        <p:txBody>
          <a:bodyPr vert="horz" lIns="0" tIns="0" rIns="0" bIns="0" rtlCol="0" anchor="t" anchorCtr="0">
            <a:noAutofit/>
          </a:bodyPr>
          <a:lstStyle>
            <a:lvl1pPr algn="l">
              <a:defRPr sz="1000">
                <a:solidFill>
                  <a:schemeClr val="bg1"/>
                </a:solidFill>
              </a:defRPr>
            </a:lvl1pPr>
          </a:lstStyle>
          <a:p>
            <a:r>
              <a:rPr lang="en-GB"/>
              <a:t>Presentation title here | Month 2019</a:t>
            </a:r>
            <a:endParaRPr lang="en-US" dirty="0"/>
          </a:p>
        </p:txBody>
      </p:sp>
      <p:sp>
        <p:nvSpPr>
          <p:cNvPr id="2" name="Title 1"/>
          <p:cNvSpPr>
            <a:spLocks noGrp="1"/>
          </p:cNvSpPr>
          <p:nvPr>
            <p:ph type="title"/>
          </p:nvPr>
        </p:nvSpPr>
        <p:spPr>
          <a:xfrm>
            <a:off x="431800" y="415634"/>
            <a:ext cx="6181200" cy="324000"/>
          </a:xfrm>
        </p:spPr>
        <p:txBody>
          <a:bodyPr/>
          <a:lstStyle>
            <a:lvl1pPr>
              <a:defRPr>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31800" y="1246907"/>
            <a:ext cx="6333836" cy="4930056"/>
          </a:xfrm>
        </p:spPr>
        <p:txBody>
          <a:bodyPr/>
          <a:lstStyle>
            <a:lvl1pPr>
              <a:lnSpc>
                <a:spcPts val="2200"/>
              </a:lnSpc>
              <a:defRPr sz="2200">
                <a:solidFill>
                  <a:schemeClr val="bg1"/>
                </a:solidFill>
              </a:defRPr>
            </a:lvl1pPr>
            <a:lvl2pPr>
              <a:lnSpc>
                <a:spcPts val="2200"/>
              </a:lnSpc>
              <a:defRPr sz="2200">
                <a:solidFill>
                  <a:schemeClr val="bg1"/>
                </a:solidFill>
              </a:defRPr>
            </a:lvl2pPr>
            <a:lvl3pPr>
              <a:lnSpc>
                <a:spcPts val="2200"/>
              </a:lnSpc>
              <a:defRPr sz="2200">
                <a:solidFill>
                  <a:schemeClr val="bg1"/>
                </a:solidFill>
              </a:defRPr>
            </a:lvl3pPr>
            <a:lvl4pPr>
              <a:lnSpc>
                <a:spcPts val="2200"/>
              </a:lnSpc>
              <a:defRPr sz="2200">
                <a:solidFill>
                  <a:schemeClr val="bg1"/>
                </a:solidFill>
              </a:defRPr>
            </a:lvl4pPr>
            <a:lvl5pPr>
              <a:lnSpc>
                <a:spcPts val="2200"/>
              </a:lnSpc>
              <a:defRPr sz="2200">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E8A74B61-50D3-3946-8366-1E447A2A8431}" type="slidenum">
              <a:rPr lang="en-US" smtClean="0"/>
              <a:pPr/>
              <a:t>‹#›</a:t>
            </a:fld>
            <a:endParaRPr lang="en-US"/>
          </a:p>
        </p:txBody>
      </p:sp>
      <p:sp>
        <p:nvSpPr>
          <p:cNvPr id="15" name="Text Placeholder 14">
            <a:extLst>
              <a:ext uri="{FF2B5EF4-FFF2-40B4-BE49-F238E27FC236}">
                <a16:creationId xmlns:a16="http://schemas.microsoft.com/office/drawing/2014/main" id="{9F9DBC96-5270-4614-8535-8D3F8CD4D478}"/>
              </a:ext>
            </a:extLst>
          </p:cNvPr>
          <p:cNvSpPr>
            <a:spLocks noGrp="1"/>
          </p:cNvSpPr>
          <p:nvPr>
            <p:ph type="body" sz="quarter" idx="13"/>
          </p:nvPr>
        </p:nvSpPr>
        <p:spPr>
          <a:xfrm>
            <a:off x="431799" y="705829"/>
            <a:ext cx="6181200" cy="360000"/>
          </a:xfrm>
        </p:spPr>
        <p:txBody>
          <a:bodyPr/>
          <a:lstStyle>
            <a:lvl1pPr>
              <a:lnSpc>
                <a:spcPts val="2200"/>
              </a:lnSpc>
              <a:spcAft>
                <a:spcPts val="0"/>
              </a:spcAft>
              <a:defRPr sz="2200" b="1">
                <a:solidFill>
                  <a:schemeClr val="accent3"/>
                </a:solidFill>
              </a:defRPr>
            </a:lvl1pPr>
          </a:lstStyle>
          <a:p>
            <a:pPr lvl="0"/>
            <a:r>
              <a:rPr lang="en-US" smtClean="0"/>
              <a:t>Edit Master text styles</a:t>
            </a:r>
          </a:p>
        </p:txBody>
      </p:sp>
      <p:cxnSp>
        <p:nvCxnSpPr>
          <p:cNvPr id="18" name="Straight Connector 17">
            <a:extLst>
              <a:ext uri="{FF2B5EF4-FFF2-40B4-BE49-F238E27FC236}">
                <a16:creationId xmlns:a16="http://schemas.microsoft.com/office/drawing/2014/main" id="{BEB0DE5A-C344-4BAC-8722-ED6064694F51}"/>
              </a:ext>
            </a:extLst>
          </p:cNvPr>
          <p:cNvCxnSpPr/>
          <p:nvPr userDrawn="1"/>
        </p:nvCxnSpPr>
        <p:spPr>
          <a:xfrm>
            <a:off x="431800" y="1062181"/>
            <a:ext cx="82804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32EBC18-7749-44BC-8A96-07FDB000A7F3}"/>
              </a:ext>
            </a:extLst>
          </p:cNvPr>
          <p:cNvCxnSpPr/>
          <p:nvPr userDrawn="1"/>
        </p:nvCxnSpPr>
        <p:spPr>
          <a:xfrm>
            <a:off x="431800" y="6405418"/>
            <a:ext cx="82804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A close up of a logo&#10;&#10;Description automatically generated">
            <a:extLst>
              <a:ext uri="{FF2B5EF4-FFF2-40B4-BE49-F238E27FC236}">
                <a16:creationId xmlns:a16="http://schemas.microsoft.com/office/drawing/2014/main" id="{B0B96354-E1F7-44D3-9419-A2317DED958D}"/>
              </a:ext>
            </a:extLst>
          </p:cNvPr>
          <p:cNvPicPr>
            <a:picLocks noChangeAspect="1"/>
          </p:cNvPicPr>
          <p:nvPr userDrawn="1"/>
        </p:nvPicPr>
        <p:blipFill>
          <a:blip r:embed="rId2"/>
          <a:stretch>
            <a:fillRect/>
          </a:stretch>
        </p:blipFill>
        <p:spPr>
          <a:xfrm>
            <a:off x="6667200" y="345600"/>
            <a:ext cx="2037681" cy="601200"/>
          </a:xfrm>
          <a:prstGeom prst="rect">
            <a:avLst/>
          </a:prstGeom>
        </p:spPr>
      </p:pic>
    </p:spTree>
    <p:extLst>
      <p:ext uri="{BB962C8B-B14F-4D97-AF65-F5344CB8AC3E}">
        <p14:creationId xmlns:p14="http://schemas.microsoft.com/office/powerpoint/2010/main" val="2838869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s ">
    <p:bg>
      <p:bgPr>
        <a:solidFill>
          <a:schemeClr val="accent1"/>
        </a:solidFill>
        <a:effectLst/>
      </p:bgPr>
    </p:bg>
    <p:spTree>
      <p:nvGrpSpPr>
        <p:cNvPr id="1" name=""/>
        <p:cNvGrpSpPr/>
        <p:nvPr/>
      </p:nvGrpSpPr>
      <p:grpSpPr>
        <a:xfrm>
          <a:off x="0" y="0"/>
          <a:ext cx="0" cy="0"/>
          <a:chOff x="0" y="0"/>
          <a:chExt cx="0" cy="0"/>
        </a:xfrm>
      </p:grpSpPr>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431800" y="6442543"/>
            <a:ext cx="4749800" cy="226299"/>
          </a:xfrm>
          <a:prstGeom prst="rect">
            <a:avLst/>
          </a:prstGeom>
        </p:spPr>
        <p:txBody>
          <a:bodyPr vert="horz" lIns="0" tIns="0" rIns="0" bIns="0" rtlCol="0" anchor="t" anchorCtr="0">
            <a:noAutofit/>
          </a:bodyPr>
          <a:lstStyle>
            <a:lvl1pPr algn="l">
              <a:defRPr sz="1000">
                <a:solidFill>
                  <a:schemeClr val="bg1"/>
                </a:solidFill>
              </a:defRPr>
            </a:lvl1pPr>
          </a:lstStyle>
          <a:p>
            <a:r>
              <a:rPr lang="en-GB"/>
              <a:t>Presentation title here | Month 2019</a:t>
            </a:r>
            <a:endParaRPr lang="en-US" dirty="0"/>
          </a:p>
        </p:txBody>
      </p:sp>
      <p:sp>
        <p:nvSpPr>
          <p:cNvPr id="2" name="Title 1"/>
          <p:cNvSpPr>
            <a:spLocks noGrp="1"/>
          </p:cNvSpPr>
          <p:nvPr>
            <p:ph type="title"/>
          </p:nvPr>
        </p:nvSpPr>
        <p:spPr>
          <a:xfrm>
            <a:off x="431800" y="415634"/>
            <a:ext cx="6181200" cy="324000"/>
          </a:xfrm>
        </p:spPr>
        <p:txBody>
          <a:bodyPr/>
          <a:lstStyle>
            <a:lvl1pPr>
              <a:defRPr cap="all" baseline="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31799" y="1245600"/>
            <a:ext cx="8280399" cy="4930056"/>
          </a:xfrm>
        </p:spPr>
        <p:txBody>
          <a:bodyPr numCol="2" spcCol="288000"/>
          <a:lstStyle>
            <a:lvl1pPr marL="270000" indent="0">
              <a:lnSpc>
                <a:spcPts val="1440"/>
              </a:lnSpc>
              <a:spcAft>
                <a:spcPts val="600"/>
              </a:spcAft>
              <a:tabLst/>
              <a:defRPr sz="1400" b="1">
                <a:solidFill>
                  <a:schemeClr val="accent3"/>
                </a:solidFill>
              </a:defRPr>
            </a:lvl1pPr>
            <a:lvl2pPr marL="0" indent="0">
              <a:lnSpc>
                <a:spcPts val="1440"/>
              </a:lnSpc>
              <a:spcAft>
                <a:spcPts val="600"/>
              </a:spcAft>
              <a:buNone/>
              <a:tabLst>
                <a:tab pos="447675" algn="l"/>
              </a:tabLst>
              <a:defRPr sz="1400">
                <a:solidFill>
                  <a:schemeClr val="bg1"/>
                </a:solidFill>
              </a:defRPr>
            </a:lvl2pPr>
            <a:lvl3pPr marL="180000" indent="-216000">
              <a:lnSpc>
                <a:spcPts val="1440"/>
              </a:lnSpc>
              <a:spcAft>
                <a:spcPts val="600"/>
              </a:spcAft>
              <a:buFont typeface="Arial" panose="020B0604020202020204" pitchFamily="34" charset="0"/>
              <a:buChar char="•"/>
              <a:defRPr sz="1200">
                <a:solidFill>
                  <a:schemeClr val="bg1"/>
                </a:solidFill>
              </a:defRPr>
            </a:lvl3pPr>
            <a:lvl4pPr>
              <a:lnSpc>
                <a:spcPts val="1440"/>
              </a:lnSpc>
              <a:spcAft>
                <a:spcPts val="600"/>
              </a:spcAft>
              <a:defRPr sz="1200">
                <a:solidFill>
                  <a:schemeClr val="bg1"/>
                </a:solidFill>
              </a:defRPr>
            </a:lvl4pPr>
            <a:lvl5pPr>
              <a:lnSpc>
                <a:spcPts val="1440"/>
              </a:lnSpc>
              <a:spcAft>
                <a:spcPts val="600"/>
              </a:spcAft>
              <a:defRPr sz="1200">
                <a:solidFill>
                  <a:schemeClr val="bg1"/>
                </a:solidFill>
              </a:defRPr>
            </a:lvl5pPr>
          </a:lstStyle>
          <a:p>
            <a:pPr lvl="0"/>
            <a:r>
              <a:rPr lang="en-US" smtClean="0"/>
              <a:t>Edit Master text styles</a:t>
            </a:r>
          </a:p>
          <a:p>
            <a:pPr lvl="1"/>
            <a:r>
              <a:rPr lang="en-US" smtClean="0"/>
              <a:t>Second level</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E8A74B61-50D3-3946-8366-1E447A2A8431}" type="slidenum">
              <a:rPr lang="en-US" smtClean="0"/>
              <a:pPr/>
              <a:t>‹#›</a:t>
            </a:fld>
            <a:endParaRPr lang="en-US"/>
          </a:p>
        </p:txBody>
      </p:sp>
      <p:cxnSp>
        <p:nvCxnSpPr>
          <p:cNvPr id="18" name="Straight Connector 17">
            <a:extLst>
              <a:ext uri="{FF2B5EF4-FFF2-40B4-BE49-F238E27FC236}">
                <a16:creationId xmlns:a16="http://schemas.microsoft.com/office/drawing/2014/main" id="{BEB0DE5A-C344-4BAC-8722-ED6064694F51}"/>
              </a:ext>
            </a:extLst>
          </p:cNvPr>
          <p:cNvCxnSpPr/>
          <p:nvPr userDrawn="1"/>
        </p:nvCxnSpPr>
        <p:spPr>
          <a:xfrm>
            <a:off x="431800" y="1062181"/>
            <a:ext cx="82804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32EBC18-7749-44BC-8A96-07FDB000A7F3}"/>
              </a:ext>
            </a:extLst>
          </p:cNvPr>
          <p:cNvCxnSpPr/>
          <p:nvPr userDrawn="1"/>
        </p:nvCxnSpPr>
        <p:spPr>
          <a:xfrm>
            <a:off x="431800" y="6405418"/>
            <a:ext cx="82804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A close up of a logo&#10;&#10;Description automatically generated">
            <a:extLst>
              <a:ext uri="{FF2B5EF4-FFF2-40B4-BE49-F238E27FC236}">
                <a16:creationId xmlns:a16="http://schemas.microsoft.com/office/drawing/2014/main" id="{517477F0-1991-4031-9F8A-8C31BBE7B55A}"/>
              </a:ext>
            </a:extLst>
          </p:cNvPr>
          <p:cNvPicPr>
            <a:picLocks noChangeAspect="1"/>
          </p:cNvPicPr>
          <p:nvPr userDrawn="1"/>
        </p:nvPicPr>
        <p:blipFill>
          <a:blip r:embed="rId2"/>
          <a:stretch>
            <a:fillRect/>
          </a:stretch>
        </p:blipFill>
        <p:spPr>
          <a:xfrm>
            <a:off x="6667200" y="345600"/>
            <a:ext cx="2037681" cy="601200"/>
          </a:xfrm>
          <a:prstGeom prst="rect">
            <a:avLst/>
          </a:prstGeom>
        </p:spPr>
      </p:pic>
    </p:spTree>
    <p:extLst>
      <p:ext uri="{BB962C8B-B14F-4D97-AF65-F5344CB8AC3E}">
        <p14:creationId xmlns:p14="http://schemas.microsoft.com/office/powerpoint/2010/main" val="4130776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2 Column">
    <p:spTree>
      <p:nvGrpSpPr>
        <p:cNvPr id="1" name=""/>
        <p:cNvGrpSpPr/>
        <p:nvPr/>
      </p:nvGrpSpPr>
      <p:grpSpPr>
        <a:xfrm>
          <a:off x="0" y="0"/>
          <a:ext cx="0" cy="0"/>
          <a:chOff x="0" y="0"/>
          <a:chExt cx="0" cy="0"/>
        </a:xfrm>
      </p:grpSpPr>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431800" y="6442543"/>
            <a:ext cx="4749800" cy="226299"/>
          </a:xfrm>
          <a:prstGeom prst="rect">
            <a:avLst/>
          </a:prstGeom>
        </p:spPr>
        <p:txBody>
          <a:bodyPr vert="horz" lIns="0" tIns="0" rIns="0" bIns="0" rtlCol="0" anchor="t" anchorCtr="0">
            <a:noAutofit/>
          </a:bodyPr>
          <a:lstStyle>
            <a:lvl1pPr algn="l">
              <a:defRPr sz="1000">
                <a:solidFill>
                  <a:schemeClr val="tx2"/>
                </a:solidFill>
              </a:defRPr>
            </a:lvl1pPr>
          </a:lstStyle>
          <a:p>
            <a:r>
              <a:rPr lang="en-GB"/>
              <a:t>Presentation title here | Month 2019</a:t>
            </a:r>
            <a:endParaRPr lang="en-US" dirty="0"/>
          </a:p>
        </p:txBody>
      </p:sp>
      <p:sp>
        <p:nvSpPr>
          <p:cNvPr id="2" name="Title 1"/>
          <p:cNvSpPr>
            <a:spLocks noGrp="1"/>
          </p:cNvSpPr>
          <p:nvPr>
            <p:ph type="title"/>
          </p:nvPr>
        </p:nvSpPr>
        <p:spPr>
          <a:xfrm>
            <a:off x="431800" y="415634"/>
            <a:ext cx="6181200" cy="3240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431799" y="1246907"/>
            <a:ext cx="8280399" cy="4930056"/>
          </a:xfrm>
        </p:spPr>
        <p:txBody>
          <a:bodyPr numCol="2" spcCol="288000" rtlCol="0"/>
          <a:lstStyle>
            <a:lvl1pPr>
              <a:spcAft>
                <a:spcPts val="1200"/>
              </a:spcAft>
              <a:defRPr/>
            </a:lvl1pPr>
            <a:lvl2pPr marL="179388" indent="-179388">
              <a:defRPr/>
            </a:lvl2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E8A74B61-50D3-3946-8366-1E447A2A8431}" type="slidenum">
              <a:rPr lang="en-US" smtClean="0"/>
              <a:t>‹#›</a:t>
            </a:fld>
            <a:endParaRPr lang="en-US"/>
          </a:p>
        </p:txBody>
      </p:sp>
      <p:sp>
        <p:nvSpPr>
          <p:cNvPr id="15" name="Text Placeholder 14">
            <a:extLst>
              <a:ext uri="{FF2B5EF4-FFF2-40B4-BE49-F238E27FC236}">
                <a16:creationId xmlns:a16="http://schemas.microsoft.com/office/drawing/2014/main" id="{9F9DBC96-5270-4614-8535-8D3F8CD4D478}"/>
              </a:ext>
            </a:extLst>
          </p:cNvPr>
          <p:cNvSpPr>
            <a:spLocks noGrp="1"/>
          </p:cNvSpPr>
          <p:nvPr>
            <p:ph type="body" sz="quarter" idx="13"/>
          </p:nvPr>
        </p:nvSpPr>
        <p:spPr>
          <a:xfrm>
            <a:off x="431799" y="705829"/>
            <a:ext cx="6181200" cy="360000"/>
          </a:xfrm>
        </p:spPr>
        <p:txBody>
          <a:bodyPr/>
          <a:lstStyle>
            <a:lvl1pPr>
              <a:lnSpc>
                <a:spcPts val="2200"/>
              </a:lnSpc>
              <a:spcAft>
                <a:spcPts val="0"/>
              </a:spcAft>
              <a:defRPr sz="2200" b="1">
                <a:solidFill>
                  <a:schemeClr val="accent3"/>
                </a:solidFill>
              </a:defRPr>
            </a:lvl1pPr>
          </a:lstStyle>
          <a:p>
            <a:pPr lvl="0"/>
            <a:r>
              <a:rPr lang="en-US" smtClean="0"/>
              <a:t>Edit Master text styles</a:t>
            </a:r>
          </a:p>
        </p:txBody>
      </p:sp>
      <p:cxnSp>
        <p:nvCxnSpPr>
          <p:cNvPr id="14" name="Straight Connector 13">
            <a:extLst>
              <a:ext uri="{FF2B5EF4-FFF2-40B4-BE49-F238E27FC236}">
                <a16:creationId xmlns:a16="http://schemas.microsoft.com/office/drawing/2014/main" id="{C0616A2C-253A-4115-ACDD-BC151D2897C0}"/>
              </a:ext>
            </a:extLst>
          </p:cNvPr>
          <p:cNvCxnSpPr/>
          <p:nvPr userDrawn="1"/>
        </p:nvCxnSpPr>
        <p:spPr>
          <a:xfrm>
            <a:off x="431800" y="1062181"/>
            <a:ext cx="82804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D6E512F-17E5-411B-AD21-A17ACDD08764}"/>
              </a:ext>
            </a:extLst>
          </p:cNvPr>
          <p:cNvCxnSpPr/>
          <p:nvPr userDrawn="1"/>
        </p:nvCxnSpPr>
        <p:spPr>
          <a:xfrm>
            <a:off x="431800" y="6405418"/>
            <a:ext cx="82804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FC74F803-8A3A-463F-A72F-CF201F9874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67788" y="345600"/>
            <a:ext cx="2044412" cy="601200"/>
          </a:xfrm>
          <a:prstGeom prst="rect">
            <a:avLst/>
          </a:prstGeom>
        </p:spPr>
      </p:pic>
    </p:spTree>
    <p:extLst>
      <p:ext uri="{BB962C8B-B14F-4D97-AF65-F5344CB8AC3E}">
        <p14:creationId xmlns:p14="http://schemas.microsoft.com/office/powerpoint/2010/main" val="293112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and 2 Column">
    <p:spTree>
      <p:nvGrpSpPr>
        <p:cNvPr id="1" name=""/>
        <p:cNvGrpSpPr/>
        <p:nvPr/>
      </p:nvGrpSpPr>
      <p:grpSpPr>
        <a:xfrm>
          <a:off x="0" y="0"/>
          <a:ext cx="0" cy="0"/>
          <a:chOff x="0" y="0"/>
          <a:chExt cx="0" cy="0"/>
        </a:xfrm>
      </p:grpSpPr>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431800" y="6442543"/>
            <a:ext cx="4749800" cy="226299"/>
          </a:xfrm>
          <a:prstGeom prst="rect">
            <a:avLst/>
          </a:prstGeom>
        </p:spPr>
        <p:txBody>
          <a:bodyPr vert="horz" lIns="0" tIns="0" rIns="0" bIns="0" rtlCol="0" anchor="t" anchorCtr="0">
            <a:noAutofit/>
          </a:bodyPr>
          <a:lstStyle>
            <a:lvl1pPr algn="l">
              <a:defRPr sz="1000">
                <a:solidFill>
                  <a:schemeClr val="tx2"/>
                </a:solidFill>
              </a:defRPr>
            </a:lvl1pPr>
          </a:lstStyle>
          <a:p>
            <a:r>
              <a:rPr lang="en-GB"/>
              <a:t>Presentation title here | Month 2019</a:t>
            </a:r>
            <a:endParaRPr lang="en-US" dirty="0"/>
          </a:p>
        </p:txBody>
      </p:sp>
      <p:sp>
        <p:nvSpPr>
          <p:cNvPr id="2" name="Title 1"/>
          <p:cNvSpPr>
            <a:spLocks noGrp="1"/>
          </p:cNvSpPr>
          <p:nvPr>
            <p:ph type="title"/>
          </p:nvPr>
        </p:nvSpPr>
        <p:spPr>
          <a:xfrm>
            <a:off x="431800" y="415634"/>
            <a:ext cx="6181200" cy="3240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431799" y="1246907"/>
            <a:ext cx="8280399" cy="4930056"/>
          </a:xfrm>
        </p:spPr>
        <p:txBody>
          <a:bodyPr numCol="2" spcCol="288000" rtlCol="0"/>
          <a:lstStyle>
            <a:lvl2pPr marL="179388" indent="-179388">
              <a:defRPr/>
            </a:lvl2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E8A74B61-50D3-3946-8366-1E447A2A8431}" type="slidenum">
              <a:rPr lang="en-US" smtClean="0"/>
              <a:t>‹#›</a:t>
            </a:fld>
            <a:endParaRPr lang="en-US"/>
          </a:p>
        </p:txBody>
      </p:sp>
      <p:sp>
        <p:nvSpPr>
          <p:cNvPr id="15" name="Text Placeholder 14">
            <a:extLst>
              <a:ext uri="{FF2B5EF4-FFF2-40B4-BE49-F238E27FC236}">
                <a16:creationId xmlns:a16="http://schemas.microsoft.com/office/drawing/2014/main" id="{9F9DBC96-5270-4614-8535-8D3F8CD4D478}"/>
              </a:ext>
            </a:extLst>
          </p:cNvPr>
          <p:cNvSpPr>
            <a:spLocks noGrp="1"/>
          </p:cNvSpPr>
          <p:nvPr>
            <p:ph type="body" sz="quarter" idx="13"/>
          </p:nvPr>
        </p:nvSpPr>
        <p:spPr>
          <a:xfrm>
            <a:off x="431799" y="705829"/>
            <a:ext cx="6181200" cy="360000"/>
          </a:xfrm>
        </p:spPr>
        <p:txBody>
          <a:bodyPr/>
          <a:lstStyle>
            <a:lvl1pPr>
              <a:lnSpc>
                <a:spcPts val="2200"/>
              </a:lnSpc>
              <a:spcAft>
                <a:spcPts val="0"/>
              </a:spcAft>
              <a:defRPr sz="2200" b="1">
                <a:solidFill>
                  <a:schemeClr val="accent3"/>
                </a:solidFill>
              </a:defRPr>
            </a:lvl1pPr>
          </a:lstStyle>
          <a:p>
            <a:pPr lvl="0"/>
            <a:r>
              <a:rPr lang="en-US" smtClean="0"/>
              <a:t>Edit Master text styles</a:t>
            </a:r>
          </a:p>
        </p:txBody>
      </p:sp>
      <p:cxnSp>
        <p:nvCxnSpPr>
          <p:cNvPr id="14" name="Straight Connector 13">
            <a:extLst>
              <a:ext uri="{FF2B5EF4-FFF2-40B4-BE49-F238E27FC236}">
                <a16:creationId xmlns:a16="http://schemas.microsoft.com/office/drawing/2014/main" id="{C0616A2C-253A-4115-ACDD-BC151D2897C0}"/>
              </a:ext>
            </a:extLst>
          </p:cNvPr>
          <p:cNvCxnSpPr/>
          <p:nvPr userDrawn="1"/>
        </p:nvCxnSpPr>
        <p:spPr>
          <a:xfrm>
            <a:off x="431800" y="1062181"/>
            <a:ext cx="82804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D6E512F-17E5-411B-AD21-A17ACDD08764}"/>
              </a:ext>
            </a:extLst>
          </p:cNvPr>
          <p:cNvCxnSpPr/>
          <p:nvPr userDrawn="1"/>
        </p:nvCxnSpPr>
        <p:spPr>
          <a:xfrm>
            <a:off x="431800" y="6405418"/>
            <a:ext cx="82804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8F97A06C-9683-4DCE-B324-03C3214733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67788" y="345600"/>
            <a:ext cx="2044412" cy="601200"/>
          </a:xfrm>
          <a:prstGeom prst="rect">
            <a:avLst/>
          </a:prstGeom>
        </p:spPr>
      </p:pic>
    </p:spTree>
    <p:extLst>
      <p:ext uri="{BB962C8B-B14F-4D97-AF65-F5344CB8AC3E}">
        <p14:creationId xmlns:p14="http://schemas.microsoft.com/office/powerpoint/2010/main" val="3058537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and 2 Column">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431800" y="1246907"/>
            <a:ext cx="2568074" cy="4930056"/>
          </a:xfrm>
        </p:spPr>
        <p:txBody>
          <a:bodyPr/>
          <a:lstStyle>
            <a:lvl1pPr>
              <a:defRPr b="1"/>
            </a:lvl1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431800" y="6442543"/>
            <a:ext cx="4749800" cy="226299"/>
          </a:xfrm>
          <a:prstGeom prst="rect">
            <a:avLst/>
          </a:prstGeom>
        </p:spPr>
        <p:txBody>
          <a:bodyPr vert="horz" lIns="0" tIns="0" rIns="0" bIns="0" rtlCol="0" anchor="t" anchorCtr="0">
            <a:noAutofit/>
          </a:bodyPr>
          <a:lstStyle>
            <a:lvl1pPr algn="l">
              <a:defRPr sz="1000">
                <a:solidFill>
                  <a:schemeClr val="tx2"/>
                </a:solidFill>
              </a:defRPr>
            </a:lvl1pPr>
          </a:lstStyle>
          <a:p>
            <a:r>
              <a:rPr lang="en-GB"/>
              <a:t>Presentation title here | Month 2019</a:t>
            </a:r>
            <a:endParaRPr lang="en-US" dirty="0"/>
          </a:p>
        </p:txBody>
      </p:sp>
      <p:sp>
        <p:nvSpPr>
          <p:cNvPr id="2" name="Title 1"/>
          <p:cNvSpPr>
            <a:spLocks noGrp="1"/>
          </p:cNvSpPr>
          <p:nvPr>
            <p:ph type="title"/>
          </p:nvPr>
        </p:nvSpPr>
        <p:spPr>
          <a:xfrm>
            <a:off x="431800" y="415634"/>
            <a:ext cx="6181200" cy="3240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3860797" y="1246907"/>
            <a:ext cx="4851399" cy="4930056"/>
          </a:xfrm>
        </p:spPr>
        <p:txBody>
          <a:bodyPr numCol="2" spcCol="28800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E8A74B61-50D3-3946-8366-1E447A2A8431}" type="slidenum">
              <a:rPr lang="en-US" smtClean="0"/>
              <a:t>‹#›</a:t>
            </a:fld>
            <a:endParaRPr lang="en-US"/>
          </a:p>
        </p:txBody>
      </p:sp>
      <p:sp>
        <p:nvSpPr>
          <p:cNvPr id="15" name="Text Placeholder 14">
            <a:extLst>
              <a:ext uri="{FF2B5EF4-FFF2-40B4-BE49-F238E27FC236}">
                <a16:creationId xmlns:a16="http://schemas.microsoft.com/office/drawing/2014/main" id="{9F9DBC96-5270-4614-8535-8D3F8CD4D478}"/>
              </a:ext>
            </a:extLst>
          </p:cNvPr>
          <p:cNvSpPr>
            <a:spLocks noGrp="1"/>
          </p:cNvSpPr>
          <p:nvPr>
            <p:ph type="body" sz="quarter" idx="13"/>
          </p:nvPr>
        </p:nvSpPr>
        <p:spPr>
          <a:xfrm>
            <a:off x="431799" y="705829"/>
            <a:ext cx="6181200" cy="360000"/>
          </a:xfrm>
        </p:spPr>
        <p:txBody>
          <a:bodyPr/>
          <a:lstStyle>
            <a:lvl1pPr>
              <a:lnSpc>
                <a:spcPts val="2200"/>
              </a:lnSpc>
              <a:spcAft>
                <a:spcPts val="0"/>
              </a:spcAft>
              <a:defRPr sz="2200" b="1">
                <a:solidFill>
                  <a:schemeClr val="accent3"/>
                </a:solidFill>
              </a:defRPr>
            </a:lvl1pPr>
          </a:lstStyle>
          <a:p>
            <a:pPr lvl="0"/>
            <a:r>
              <a:rPr lang="en-US" smtClean="0"/>
              <a:t>Edit Master text styles</a:t>
            </a:r>
          </a:p>
        </p:txBody>
      </p:sp>
      <p:cxnSp>
        <p:nvCxnSpPr>
          <p:cNvPr id="19" name="Straight Connector 18">
            <a:extLst>
              <a:ext uri="{FF2B5EF4-FFF2-40B4-BE49-F238E27FC236}">
                <a16:creationId xmlns:a16="http://schemas.microsoft.com/office/drawing/2014/main" id="{34545784-DA6F-4415-AA23-E8DDB87FEAD7}"/>
              </a:ext>
            </a:extLst>
          </p:cNvPr>
          <p:cNvCxnSpPr/>
          <p:nvPr userDrawn="1"/>
        </p:nvCxnSpPr>
        <p:spPr>
          <a:xfrm>
            <a:off x="431800" y="1062181"/>
            <a:ext cx="82804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FA526A5-3A4C-48F8-B3E5-74E7301C7588}"/>
              </a:ext>
            </a:extLst>
          </p:cNvPr>
          <p:cNvCxnSpPr/>
          <p:nvPr userDrawn="1"/>
        </p:nvCxnSpPr>
        <p:spPr>
          <a:xfrm>
            <a:off x="431800" y="6405418"/>
            <a:ext cx="82804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9B33EBC3-3FF8-4C53-B93F-9E55AD1CAB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67788" y="345600"/>
            <a:ext cx="2044412" cy="601200"/>
          </a:xfrm>
          <a:prstGeom prst="rect">
            <a:avLst/>
          </a:prstGeom>
        </p:spPr>
      </p:pic>
    </p:spTree>
    <p:extLst>
      <p:ext uri="{BB962C8B-B14F-4D97-AF65-F5344CB8AC3E}">
        <p14:creationId xmlns:p14="http://schemas.microsoft.com/office/powerpoint/2010/main" val="4080416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2 tables">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431800" y="1375243"/>
            <a:ext cx="2343484" cy="1929426"/>
          </a:xfrm>
        </p:spPr>
        <p:txBody>
          <a:bodyPr/>
          <a:lstStyle>
            <a:lvl1pPr>
              <a:spcAft>
                <a:spcPts val="0"/>
              </a:spcAft>
              <a:defRPr sz="1200" b="1"/>
            </a:lvl1pPr>
            <a:lvl2pPr marL="0" indent="0">
              <a:buNone/>
              <a:defRPr sz="1200" b="0"/>
            </a:lvl2pPr>
            <a:lvl3pPr marL="180000" indent="-216000">
              <a:buFont typeface="Arial" panose="020B0604020202020204" pitchFamily="34" charset="0"/>
              <a:buChar char="•"/>
              <a:defRPr sz="1200" b="0"/>
            </a:lvl3pPr>
            <a:lvl4pPr>
              <a:defRPr sz="1200" b="0"/>
            </a:lvl4pPr>
            <a:lvl5pPr>
              <a:defRPr sz="1200" b="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431800" y="6442543"/>
            <a:ext cx="4749800" cy="226299"/>
          </a:xfrm>
          <a:prstGeom prst="rect">
            <a:avLst/>
          </a:prstGeom>
        </p:spPr>
        <p:txBody>
          <a:bodyPr vert="horz" lIns="0" tIns="0" rIns="0" bIns="0" rtlCol="0" anchor="t" anchorCtr="0">
            <a:noAutofit/>
          </a:bodyPr>
          <a:lstStyle>
            <a:lvl1pPr algn="l">
              <a:defRPr sz="1000">
                <a:solidFill>
                  <a:schemeClr val="tx2"/>
                </a:solidFill>
              </a:defRPr>
            </a:lvl1pPr>
          </a:lstStyle>
          <a:p>
            <a:r>
              <a:rPr lang="en-GB"/>
              <a:t>Presentation title here | Month 2019</a:t>
            </a:r>
            <a:endParaRPr lang="en-US" dirty="0"/>
          </a:p>
        </p:txBody>
      </p:sp>
      <p:sp>
        <p:nvSpPr>
          <p:cNvPr id="2" name="Title 1"/>
          <p:cNvSpPr>
            <a:spLocks noGrp="1"/>
          </p:cNvSpPr>
          <p:nvPr>
            <p:ph type="title"/>
          </p:nvPr>
        </p:nvSpPr>
        <p:spPr>
          <a:xfrm>
            <a:off x="431800" y="415634"/>
            <a:ext cx="6181200" cy="324000"/>
          </a:xfrm>
        </p:spPr>
        <p:txBody>
          <a:bodyPr/>
          <a:lstStyle/>
          <a:p>
            <a:r>
              <a:rPr lang="en-US" smtClean="0"/>
              <a:t>Click to edit Master title style</a:t>
            </a:r>
            <a:endParaRPr lang="en-US" dirty="0"/>
          </a:p>
        </p:txBody>
      </p:sp>
      <p:sp>
        <p:nvSpPr>
          <p:cNvPr id="6" name="Slide Number Placeholder 5"/>
          <p:cNvSpPr>
            <a:spLocks noGrp="1"/>
          </p:cNvSpPr>
          <p:nvPr>
            <p:ph type="sldNum" sz="quarter" idx="12"/>
          </p:nvPr>
        </p:nvSpPr>
        <p:spPr/>
        <p:txBody>
          <a:bodyPr/>
          <a:lstStyle/>
          <a:p>
            <a:fld id="{E8A74B61-50D3-3946-8366-1E447A2A8431}" type="slidenum">
              <a:rPr lang="en-US" smtClean="0"/>
              <a:t>‹#›</a:t>
            </a:fld>
            <a:endParaRPr lang="en-US"/>
          </a:p>
        </p:txBody>
      </p:sp>
      <p:sp>
        <p:nvSpPr>
          <p:cNvPr id="15" name="Text Placeholder 14">
            <a:extLst>
              <a:ext uri="{FF2B5EF4-FFF2-40B4-BE49-F238E27FC236}">
                <a16:creationId xmlns:a16="http://schemas.microsoft.com/office/drawing/2014/main" id="{9F9DBC96-5270-4614-8535-8D3F8CD4D478}"/>
              </a:ext>
            </a:extLst>
          </p:cNvPr>
          <p:cNvSpPr>
            <a:spLocks noGrp="1"/>
          </p:cNvSpPr>
          <p:nvPr>
            <p:ph type="body" sz="quarter" idx="13"/>
          </p:nvPr>
        </p:nvSpPr>
        <p:spPr>
          <a:xfrm>
            <a:off x="431799" y="705829"/>
            <a:ext cx="6181200" cy="360000"/>
          </a:xfrm>
        </p:spPr>
        <p:txBody>
          <a:bodyPr/>
          <a:lstStyle>
            <a:lvl1pPr>
              <a:lnSpc>
                <a:spcPts val="2200"/>
              </a:lnSpc>
              <a:spcAft>
                <a:spcPts val="0"/>
              </a:spcAft>
              <a:defRPr sz="2200" b="1">
                <a:solidFill>
                  <a:schemeClr val="accent3"/>
                </a:solidFill>
              </a:defRPr>
            </a:lvl1pPr>
          </a:lstStyle>
          <a:p>
            <a:pPr lvl="0"/>
            <a:r>
              <a:rPr lang="en-US" smtClean="0"/>
              <a:t>Edit Master text styles</a:t>
            </a:r>
          </a:p>
        </p:txBody>
      </p:sp>
      <p:cxnSp>
        <p:nvCxnSpPr>
          <p:cNvPr id="19" name="Straight Connector 18">
            <a:extLst>
              <a:ext uri="{FF2B5EF4-FFF2-40B4-BE49-F238E27FC236}">
                <a16:creationId xmlns:a16="http://schemas.microsoft.com/office/drawing/2014/main" id="{34545784-DA6F-4415-AA23-E8DDB87FEAD7}"/>
              </a:ext>
            </a:extLst>
          </p:cNvPr>
          <p:cNvCxnSpPr/>
          <p:nvPr userDrawn="1"/>
        </p:nvCxnSpPr>
        <p:spPr>
          <a:xfrm>
            <a:off x="431800" y="1062181"/>
            <a:ext cx="82804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FA526A5-3A4C-48F8-B3E5-74E7301C7588}"/>
              </a:ext>
            </a:extLst>
          </p:cNvPr>
          <p:cNvCxnSpPr/>
          <p:nvPr userDrawn="1"/>
        </p:nvCxnSpPr>
        <p:spPr>
          <a:xfrm>
            <a:off x="431800" y="6405418"/>
            <a:ext cx="82804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E409ADD2-C364-4BB6-B86F-CF9037B6D11C}"/>
              </a:ext>
            </a:extLst>
          </p:cNvPr>
          <p:cNvSpPr>
            <a:spLocks noGrp="1"/>
          </p:cNvSpPr>
          <p:nvPr>
            <p:ph idx="15"/>
          </p:nvPr>
        </p:nvSpPr>
        <p:spPr>
          <a:xfrm>
            <a:off x="431800" y="3560103"/>
            <a:ext cx="2343484" cy="1929426"/>
          </a:xfrm>
        </p:spPr>
        <p:txBody>
          <a:bodyPr/>
          <a:lstStyle>
            <a:lvl1pPr>
              <a:spcAft>
                <a:spcPts val="0"/>
              </a:spcAft>
              <a:defRPr sz="1200" b="1"/>
            </a:lvl1pPr>
            <a:lvl2pPr marL="0" indent="0">
              <a:buNone/>
              <a:defRPr sz="1200" b="0"/>
            </a:lvl2pPr>
            <a:lvl3pPr marL="180000" indent="-216000">
              <a:buFont typeface="Arial" panose="020B0604020202020204" pitchFamily="34" charset="0"/>
              <a:buChar char="•"/>
              <a:defRPr sz="1200" b="0"/>
            </a:lvl3pPr>
            <a:lvl4pPr>
              <a:defRPr sz="1200" b="0"/>
            </a:lvl4pPr>
            <a:lvl5pPr>
              <a:defRPr sz="1200" b="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able Placeholder 4">
            <a:extLst>
              <a:ext uri="{FF2B5EF4-FFF2-40B4-BE49-F238E27FC236}">
                <a16:creationId xmlns:a16="http://schemas.microsoft.com/office/drawing/2014/main" id="{A43A654E-F926-43AE-9D42-DF221FE71712}"/>
              </a:ext>
            </a:extLst>
          </p:cNvPr>
          <p:cNvSpPr>
            <a:spLocks noGrp="1"/>
          </p:cNvSpPr>
          <p:nvPr>
            <p:ph type="tbl" sz="quarter" idx="16"/>
          </p:nvPr>
        </p:nvSpPr>
        <p:spPr>
          <a:xfrm>
            <a:off x="2967038" y="1357946"/>
            <a:ext cx="5745162" cy="2058987"/>
          </a:xfrm>
        </p:spPr>
        <p:txBody>
          <a:bodyPr/>
          <a:lstStyle/>
          <a:p>
            <a:r>
              <a:rPr lang="en-US" smtClean="0"/>
              <a:t>Click icon to add table</a:t>
            </a:r>
            <a:endParaRPr lang="en-GB"/>
          </a:p>
        </p:txBody>
      </p:sp>
      <p:sp>
        <p:nvSpPr>
          <p:cNvPr id="14" name="Table Placeholder 4">
            <a:extLst>
              <a:ext uri="{FF2B5EF4-FFF2-40B4-BE49-F238E27FC236}">
                <a16:creationId xmlns:a16="http://schemas.microsoft.com/office/drawing/2014/main" id="{9C702231-BA00-4144-98D6-18E6F2982666}"/>
              </a:ext>
            </a:extLst>
          </p:cNvPr>
          <p:cNvSpPr>
            <a:spLocks noGrp="1"/>
          </p:cNvSpPr>
          <p:nvPr>
            <p:ph type="tbl" sz="quarter" idx="17"/>
          </p:nvPr>
        </p:nvSpPr>
        <p:spPr>
          <a:xfrm>
            <a:off x="2966400" y="3593933"/>
            <a:ext cx="5745162" cy="2058987"/>
          </a:xfrm>
        </p:spPr>
        <p:txBody>
          <a:bodyPr/>
          <a:lstStyle/>
          <a:p>
            <a:r>
              <a:rPr lang="en-US" smtClean="0"/>
              <a:t>Click icon to add table</a:t>
            </a:r>
            <a:endParaRPr lang="en-GB"/>
          </a:p>
        </p:txBody>
      </p:sp>
      <p:pic>
        <p:nvPicPr>
          <p:cNvPr id="13" name="Picture 12">
            <a:extLst>
              <a:ext uri="{FF2B5EF4-FFF2-40B4-BE49-F238E27FC236}">
                <a16:creationId xmlns:a16="http://schemas.microsoft.com/office/drawing/2014/main" id="{C08059ED-4B6F-40CC-8469-B6B9A98C04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67788" y="345600"/>
            <a:ext cx="2044412" cy="601200"/>
          </a:xfrm>
          <a:prstGeom prst="rect">
            <a:avLst/>
          </a:prstGeom>
        </p:spPr>
      </p:pic>
    </p:spTree>
    <p:extLst>
      <p:ext uri="{BB962C8B-B14F-4D97-AF65-F5344CB8AC3E}">
        <p14:creationId xmlns:p14="http://schemas.microsoft.com/office/powerpoint/2010/main" val="4033160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Graph">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431799" y="1291856"/>
            <a:ext cx="3995821" cy="2158432"/>
          </a:xfrm>
        </p:spPr>
        <p:txBody>
          <a:bodyPr/>
          <a:lstStyle>
            <a:lvl1pPr>
              <a:spcAft>
                <a:spcPts val="1200"/>
              </a:spcAft>
              <a:defRPr sz="1400" b="0"/>
            </a:lvl1pPr>
            <a:lvl2pPr>
              <a:spcAft>
                <a:spcPts val="1200"/>
              </a:spcAft>
              <a:defRPr sz="1400" b="0"/>
            </a:lvl2pPr>
            <a:lvl3pPr>
              <a:spcAft>
                <a:spcPts val="1200"/>
              </a:spcAft>
              <a:defRPr sz="1400" b="0"/>
            </a:lvl3pPr>
            <a:lvl4pPr>
              <a:spcAft>
                <a:spcPts val="1200"/>
              </a:spcAft>
              <a:defRPr sz="1400" b="0"/>
            </a:lvl4pPr>
            <a:lvl5pPr>
              <a:spcAft>
                <a:spcPts val="1200"/>
              </a:spcAft>
              <a:defRPr sz="1400" b="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431800" y="6442543"/>
            <a:ext cx="4749800" cy="226299"/>
          </a:xfrm>
          <a:prstGeom prst="rect">
            <a:avLst/>
          </a:prstGeom>
        </p:spPr>
        <p:txBody>
          <a:bodyPr vert="horz" lIns="0" tIns="0" rIns="0" bIns="0" rtlCol="0" anchor="t" anchorCtr="0">
            <a:noAutofit/>
          </a:bodyPr>
          <a:lstStyle>
            <a:lvl1pPr algn="l">
              <a:defRPr sz="1000">
                <a:solidFill>
                  <a:schemeClr val="tx2"/>
                </a:solidFill>
              </a:defRPr>
            </a:lvl1pPr>
          </a:lstStyle>
          <a:p>
            <a:r>
              <a:rPr lang="en-GB"/>
              <a:t>Presentation title here | Month 2019</a:t>
            </a:r>
            <a:endParaRPr lang="en-US" dirty="0"/>
          </a:p>
        </p:txBody>
      </p:sp>
      <p:sp>
        <p:nvSpPr>
          <p:cNvPr id="2" name="Title 1"/>
          <p:cNvSpPr>
            <a:spLocks noGrp="1"/>
          </p:cNvSpPr>
          <p:nvPr>
            <p:ph type="title"/>
          </p:nvPr>
        </p:nvSpPr>
        <p:spPr>
          <a:xfrm>
            <a:off x="431800" y="415634"/>
            <a:ext cx="6181200" cy="324000"/>
          </a:xfrm>
        </p:spPr>
        <p:txBody>
          <a:bodyPr/>
          <a:lstStyle/>
          <a:p>
            <a:r>
              <a:rPr lang="en-US" smtClean="0"/>
              <a:t>Click to edit Master title style</a:t>
            </a:r>
            <a:endParaRPr lang="en-US" dirty="0"/>
          </a:p>
        </p:txBody>
      </p:sp>
      <p:sp>
        <p:nvSpPr>
          <p:cNvPr id="6" name="Slide Number Placeholder 5"/>
          <p:cNvSpPr>
            <a:spLocks noGrp="1"/>
          </p:cNvSpPr>
          <p:nvPr>
            <p:ph type="sldNum" sz="quarter" idx="12"/>
          </p:nvPr>
        </p:nvSpPr>
        <p:spPr/>
        <p:txBody>
          <a:bodyPr/>
          <a:lstStyle/>
          <a:p>
            <a:fld id="{E8A74B61-50D3-3946-8366-1E447A2A8431}" type="slidenum">
              <a:rPr lang="en-US" smtClean="0"/>
              <a:t>‹#›</a:t>
            </a:fld>
            <a:endParaRPr lang="en-US"/>
          </a:p>
        </p:txBody>
      </p:sp>
      <p:sp>
        <p:nvSpPr>
          <p:cNvPr id="15" name="Text Placeholder 14">
            <a:extLst>
              <a:ext uri="{FF2B5EF4-FFF2-40B4-BE49-F238E27FC236}">
                <a16:creationId xmlns:a16="http://schemas.microsoft.com/office/drawing/2014/main" id="{9F9DBC96-5270-4614-8535-8D3F8CD4D478}"/>
              </a:ext>
            </a:extLst>
          </p:cNvPr>
          <p:cNvSpPr>
            <a:spLocks noGrp="1"/>
          </p:cNvSpPr>
          <p:nvPr>
            <p:ph type="body" sz="quarter" idx="13"/>
          </p:nvPr>
        </p:nvSpPr>
        <p:spPr>
          <a:xfrm>
            <a:off x="431799" y="705829"/>
            <a:ext cx="6181200" cy="360000"/>
          </a:xfrm>
        </p:spPr>
        <p:txBody>
          <a:bodyPr/>
          <a:lstStyle>
            <a:lvl1pPr>
              <a:lnSpc>
                <a:spcPts val="2200"/>
              </a:lnSpc>
              <a:spcAft>
                <a:spcPts val="0"/>
              </a:spcAft>
              <a:defRPr sz="2200" b="1">
                <a:solidFill>
                  <a:schemeClr val="accent3"/>
                </a:solidFill>
              </a:defRPr>
            </a:lvl1pPr>
          </a:lstStyle>
          <a:p>
            <a:pPr lvl="0"/>
            <a:r>
              <a:rPr lang="en-US" smtClean="0"/>
              <a:t>Edit Master text styles</a:t>
            </a:r>
          </a:p>
        </p:txBody>
      </p:sp>
      <p:cxnSp>
        <p:nvCxnSpPr>
          <p:cNvPr id="19" name="Straight Connector 18">
            <a:extLst>
              <a:ext uri="{FF2B5EF4-FFF2-40B4-BE49-F238E27FC236}">
                <a16:creationId xmlns:a16="http://schemas.microsoft.com/office/drawing/2014/main" id="{34545784-DA6F-4415-AA23-E8DDB87FEAD7}"/>
              </a:ext>
            </a:extLst>
          </p:cNvPr>
          <p:cNvCxnSpPr/>
          <p:nvPr userDrawn="1"/>
        </p:nvCxnSpPr>
        <p:spPr>
          <a:xfrm>
            <a:off x="431800" y="1062181"/>
            <a:ext cx="82804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FA526A5-3A4C-48F8-B3E5-74E7301C7588}"/>
              </a:ext>
            </a:extLst>
          </p:cNvPr>
          <p:cNvCxnSpPr/>
          <p:nvPr userDrawn="1"/>
        </p:nvCxnSpPr>
        <p:spPr>
          <a:xfrm>
            <a:off x="431800" y="6405418"/>
            <a:ext cx="82804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E409ADD2-C364-4BB6-B86F-CF9037B6D11C}"/>
              </a:ext>
            </a:extLst>
          </p:cNvPr>
          <p:cNvSpPr>
            <a:spLocks noGrp="1"/>
          </p:cNvSpPr>
          <p:nvPr>
            <p:ph idx="15"/>
          </p:nvPr>
        </p:nvSpPr>
        <p:spPr>
          <a:xfrm>
            <a:off x="4716381" y="1291856"/>
            <a:ext cx="4004973" cy="2137144"/>
          </a:xfrm>
        </p:spPr>
        <p:txBody>
          <a:bodyPr/>
          <a:lstStyle>
            <a:lvl1pPr>
              <a:spcAft>
                <a:spcPts val="1200"/>
              </a:spcAft>
              <a:defRPr sz="1400" b="0"/>
            </a:lvl1pPr>
            <a:lvl2pPr>
              <a:spcAft>
                <a:spcPts val="1200"/>
              </a:spcAft>
              <a:defRPr sz="1400" b="0"/>
            </a:lvl2pPr>
            <a:lvl3pPr>
              <a:spcAft>
                <a:spcPts val="1200"/>
              </a:spcAft>
              <a:defRPr sz="1400" b="0"/>
            </a:lvl3pPr>
            <a:lvl4pPr>
              <a:spcAft>
                <a:spcPts val="1200"/>
              </a:spcAft>
              <a:defRPr sz="1400" b="0"/>
            </a:lvl4pPr>
            <a:lvl5pPr>
              <a:spcAft>
                <a:spcPts val="1200"/>
              </a:spcAft>
              <a:defRPr sz="1400" b="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a:extLst>
              <a:ext uri="{FF2B5EF4-FFF2-40B4-BE49-F238E27FC236}">
                <a16:creationId xmlns:a16="http://schemas.microsoft.com/office/drawing/2014/main" id="{18A9DD25-B80A-40A1-8EB9-F961D1FD199E}"/>
              </a:ext>
            </a:extLst>
          </p:cNvPr>
          <p:cNvSpPr>
            <a:spLocks noGrp="1"/>
          </p:cNvSpPr>
          <p:nvPr>
            <p:ph type="body" sz="quarter" idx="16"/>
          </p:nvPr>
        </p:nvSpPr>
        <p:spPr>
          <a:xfrm>
            <a:off x="664629" y="3960000"/>
            <a:ext cx="2086862" cy="1711476"/>
          </a:xfrm>
          <a:custGeom>
            <a:avLst/>
            <a:gdLst>
              <a:gd name="connsiteX0" fmla="*/ 0 w 1586204"/>
              <a:gd name="connsiteY0" fmla="*/ 794968 h 1589936"/>
              <a:gd name="connsiteX1" fmla="*/ 793102 w 1586204"/>
              <a:gd name="connsiteY1" fmla="*/ 0 h 1589936"/>
              <a:gd name="connsiteX2" fmla="*/ 1586204 w 1586204"/>
              <a:gd name="connsiteY2" fmla="*/ 794968 h 1589936"/>
              <a:gd name="connsiteX3" fmla="*/ 793102 w 1586204"/>
              <a:gd name="connsiteY3" fmla="*/ 1589936 h 1589936"/>
              <a:gd name="connsiteX4" fmla="*/ 0 w 1586204"/>
              <a:gd name="connsiteY4" fmla="*/ 794968 h 1589936"/>
              <a:gd name="connsiteX0" fmla="*/ 0 w 1683259"/>
              <a:gd name="connsiteY0" fmla="*/ 794968 h 1590215"/>
              <a:gd name="connsiteX1" fmla="*/ 793102 w 1683259"/>
              <a:gd name="connsiteY1" fmla="*/ 0 h 1590215"/>
              <a:gd name="connsiteX2" fmla="*/ 1586204 w 1683259"/>
              <a:gd name="connsiteY2" fmla="*/ 794968 h 1590215"/>
              <a:gd name="connsiteX3" fmla="*/ 1582472 w 1683259"/>
              <a:gd name="connsiteY3" fmla="*/ 884542 h 1590215"/>
              <a:gd name="connsiteX4" fmla="*/ 793102 w 1683259"/>
              <a:gd name="connsiteY4" fmla="*/ 1589936 h 1590215"/>
              <a:gd name="connsiteX5" fmla="*/ 0 w 1683259"/>
              <a:gd name="connsiteY5" fmla="*/ 794968 h 1590215"/>
              <a:gd name="connsiteX0" fmla="*/ 0 w 1918375"/>
              <a:gd name="connsiteY0" fmla="*/ 794968 h 1590210"/>
              <a:gd name="connsiteX1" fmla="*/ 793102 w 1918375"/>
              <a:gd name="connsiteY1" fmla="*/ 0 h 1590210"/>
              <a:gd name="connsiteX2" fmla="*/ 1586204 w 1918375"/>
              <a:gd name="connsiteY2" fmla="*/ 794968 h 1590210"/>
              <a:gd name="connsiteX3" fmla="*/ 1918374 w 1918375"/>
              <a:gd name="connsiteY3" fmla="*/ 832290 h 1590210"/>
              <a:gd name="connsiteX4" fmla="*/ 1582472 w 1918375"/>
              <a:gd name="connsiteY4" fmla="*/ 884542 h 1590210"/>
              <a:gd name="connsiteX5" fmla="*/ 793102 w 1918375"/>
              <a:gd name="connsiteY5" fmla="*/ 1589936 h 1590210"/>
              <a:gd name="connsiteX6" fmla="*/ 0 w 1918375"/>
              <a:gd name="connsiteY6" fmla="*/ 794968 h 1590210"/>
              <a:gd name="connsiteX0" fmla="*/ 0 w 1933304"/>
              <a:gd name="connsiteY0" fmla="*/ 794968 h 1590210"/>
              <a:gd name="connsiteX1" fmla="*/ 793102 w 1933304"/>
              <a:gd name="connsiteY1" fmla="*/ 0 h 1590210"/>
              <a:gd name="connsiteX2" fmla="*/ 1586204 w 1933304"/>
              <a:gd name="connsiteY2" fmla="*/ 794968 h 1590210"/>
              <a:gd name="connsiteX3" fmla="*/ 1933303 w 1933304"/>
              <a:gd name="connsiteY3" fmla="*/ 966651 h 1590210"/>
              <a:gd name="connsiteX4" fmla="*/ 1582472 w 1933304"/>
              <a:gd name="connsiteY4" fmla="*/ 884542 h 1590210"/>
              <a:gd name="connsiteX5" fmla="*/ 793102 w 1933304"/>
              <a:gd name="connsiteY5" fmla="*/ 1589936 h 1590210"/>
              <a:gd name="connsiteX6" fmla="*/ 0 w 1933304"/>
              <a:gd name="connsiteY6" fmla="*/ 794968 h 1590210"/>
              <a:gd name="connsiteX0" fmla="*/ 0 w 1933304"/>
              <a:gd name="connsiteY0" fmla="*/ 794968 h 1590210"/>
              <a:gd name="connsiteX1" fmla="*/ 793102 w 1933304"/>
              <a:gd name="connsiteY1" fmla="*/ 0 h 1590210"/>
              <a:gd name="connsiteX2" fmla="*/ 1586204 w 1933304"/>
              <a:gd name="connsiteY2" fmla="*/ 794968 h 1590210"/>
              <a:gd name="connsiteX3" fmla="*/ 1933303 w 1933304"/>
              <a:gd name="connsiteY3" fmla="*/ 966651 h 1590210"/>
              <a:gd name="connsiteX4" fmla="*/ 1582472 w 1933304"/>
              <a:gd name="connsiteY4" fmla="*/ 884542 h 1590210"/>
              <a:gd name="connsiteX5" fmla="*/ 793102 w 1933304"/>
              <a:gd name="connsiteY5" fmla="*/ 1589936 h 1590210"/>
              <a:gd name="connsiteX6" fmla="*/ 0 w 1933304"/>
              <a:gd name="connsiteY6" fmla="*/ 794968 h 1590210"/>
              <a:gd name="connsiteX0" fmla="*/ 0 w 1933304"/>
              <a:gd name="connsiteY0" fmla="*/ 794968 h 1590210"/>
              <a:gd name="connsiteX1" fmla="*/ 793102 w 1933304"/>
              <a:gd name="connsiteY1" fmla="*/ 0 h 1590210"/>
              <a:gd name="connsiteX2" fmla="*/ 1586204 w 1933304"/>
              <a:gd name="connsiteY2" fmla="*/ 794968 h 1590210"/>
              <a:gd name="connsiteX3" fmla="*/ 1933303 w 1933304"/>
              <a:gd name="connsiteY3" fmla="*/ 955454 h 1590210"/>
              <a:gd name="connsiteX4" fmla="*/ 1582472 w 1933304"/>
              <a:gd name="connsiteY4" fmla="*/ 884542 h 1590210"/>
              <a:gd name="connsiteX5" fmla="*/ 793102 w 1933304"/>
              <a:gd name="connsiteY5" fmla="*/ 1589936 h 1590210"/>
              <a:gd name="connsiteX6" fmla="*/ 0 w 1933304"/>
              <a:gd name="connsiteY6" fmla="*/ 794968 h 1590210"/>
              <a:gd name="connsiteX0" fmla="*/ 0 w 1948233"/>
              <a:gd name="connsiteY0" fmla="*/ 794968 h 1590210"/>
              <a:gd name="connsiteX1" fmla="*/ 793102 w 1948233"/>
              <a:gd name="connsiteY1" fmla="*/ 0 h 1590210"/>
              <a:gd name="connsiteX2" fmla="*/ 1586204 w 1948233"/>
              <a:gd name="connsiteY2" fmla="*/ 794968 h 1590210"/>
              <a:gd name="connsiteX3" fmla="*/ 1948232 w 1948233"/>
              <a:gd name="connsiteY3" fmla="*/ 947989 h 1590210"/>
              <a:gd name="connsiteX4" fmla="*/ 1582472 w 1948233"/>
              <a:gd name="connsiteY4" fmla="*/ 884542 h 1590210"/>
              <a:gd name="connsiteX5" fmla="*/ 793102 w 1948233"/>
              <a:gd name="connsiteY5" fmla="*/ 1589936 h 1590210"/>
              <a:gd name="connsiteX6" fmla="*/ 0 w 1948233"/>
              <a:gd name="connsiteY6" fmla="*/ 794968 h 1590210"/>
              <a:gd name="connsiteX0" fmla="*/ 0 w 1948233"/>
              <a:gd name="connsiteY0" fmla="*/ 794968 h 1590364"/>
              <a:gd name="connsiteX1" fmla="*/ 793102 w 1948233"/>
              <a:gd name="connsiteY1" fmla="*/ 0 h 1590364"/>
              <a:gd name="connsiteX2" fmla="*/ 1586204 w 1948233"/>
              <a:gd name="connsiteY2" fmla="*/ 794968 h 1590364"/>
              <a:gd name="connsiteX3" fmla="*/ 1948232 w 1948233"/>
              <a:gd name="connsiteY3" fmla="*/ 947989 h 1590364"/>
              <a:gd name="connsiteX4" fmla="*/ 1582472 w 1948233"/>
              <a:gd name="connsiteY4" fmla="*/ 884542 h 1590364"/>
              <a:gd name="connsiteX5" fmla="*/ 793102 w 1948233"/>
              <a:gd name="connsiteY5" fmla="*/ 1589936 h 1590364"/>
              <a:gd name="connsiteX6" fmla="*/ 0 w 1948233"/>
              <a:gd name="connsiteY6" fmla="*/ 794968 h 1590364"/>
              <a:gd name="connsiteX0" fmla="*/ 0 w 1948233"/>
              <a:gd name="connsiteY0" fmla="*/ 794968 h 1589964"/>
              <a:gd name="connsiteX1" fmla="*/ 793102 w 1948233"/>
              <a:gd name="connsiteY1" fmla="*/ 0 h 1589964"/>
              <a:gd name="connsiteX2" fmla="*/ 1586204 w 1948233"/>
              <a:gd name="connsiteY2" fmla="*/ 794968 h 1589964"/>
              <a:gd name="connsiteX3" fmla="*/ 1948232 w 1948233"/>
              <a:gd name="connsiteY3" fmla="*/ 947989 h 1589964"/>
              <a:gd name="connsiteX4" fmla="*/ 1582472 w 1948233"/>
              <a:gd name="connsiteY4" fmla="*/ 884542 h 1589964"/>
              <a:gd name="connsiteX5" fmla="*/ 793102 w 1948233"/>
              <a:gd name="connsiteY5" fmla="*/ 1589936 h 1589964"/>
              <a:gd name="connsiteX6" fmla="*/ 0 w 1948233"/>
              <a:gd name="connsiteY6" fmla="*/ 794968 h 1589964"/>
              <a:gd name="connsiteX0" fmla="*/ 0 w 1948233"/>
              <a:gd name="connsiteY0" fmla="*/ 794968 h 1589966"/>
              <a:gd name="connsiteX1" fmla="*/ 793102 w 1948233"/>
              <a:gd name="connsiteY1" fmla="*/ 0 h 1589966"/>
              <a:gd name="connsiteX2" fmla="*/ 1586204 w 1948233"/>
              <a:gd name="connsiteY2" fmla="*/ 794968 h 1589966"/>
              <a:gd name="connsiteX3" fmla="*/ 1948232 w 1948233"/>
              <a:gd name="connsiteY3" fmla="*/ 947989 h 1589966"/>
              <a:gd name="connsiteX4" fmla="*/ 1582472 w 1948233"/>
              <a:gd name="connsiteY4" fmla="*/ 884542 h 1589966"/>
              <a:gd name="connsiteX5" fmla="*/ 793102 w 1948233"/>
              <a:gd name="connsiteY5" fmla="*/ 1589936 h 1589966"/>
              <a:gd name="connsiteX6" fmla="*/ 0 w 1948233"/>
              <a:gd name="connsiteY6" fmla="*/ 794968 h 1589966"/>
              <a:gd name="connsiteX0" fmla="*/ 0 w 1948233"/>
              <a:gd name="connsiteY0" fmla="*/ 794968 h 1589966"/>
              <a:gd name="connsiteX1" fmla="*/ 793102 w 1948233"/>
              <a:gd name="connsiteY1" fmla="*/ 0 h 1589966"/>
              <a:gd name="connsiteX2" fmla="*/ 1586204 w 1948233"/>
              <a:gd name="connsiteY2" fmla="*/ 794968 h 1589966"/>
              <a:gd name="connsiteX3" fmla="*/ 1948232 w 1948233"/>
              <a:gd name="connsiteY3" fmla="*/ 947989 h 1589966"/>
              <a:gd name="connsiteX4" fmla="*/ 1582472 w 1948233"/>
              <a:gd name="connsiteY4" fmla="*/ 884542 h 1589966"/>
              <a:gd name="connsiteX5" fmla="*/ 793102 w 1948233"/>
              <a:gd name="connsiteY5" fmla="*/ 1589936 h 1589966"/>
              <a:gd name="connsiteX6" fmla="*/ 0 w 1948233"/>
              <a:gd name="connsiteY6" fmla="*/ 794968 h 1589966"/>
              <a:gd name="connsiteX0" fmla="*/ 0 w 1948234"/>
              <a:gd name="connsiteY0" fmla="*/ 794968 h 1589966"/>
              <a:gd name="connsiteX1" fmla="*/ 793102 w 1948234"/>
              <a:gd name="connsiteY1" fmla="*/ 0 h 1589966"/>
              <a:gd name="connsiteX2" fmla="*/ 1586204 w 1948234"/>
              <a:gd name="connsiteY2" fmla="*/ 794968 h 1589966"/>
              <a:gd name="connsiteX3" fmla="*/ 1948232 w 1948234"/>
              <a:gd name="connsiteY3" fmla="*/ 947989 h 1589966"/>
              <a:gd name="connsiteX4" fmla="*/ 1582472 w 1948234"/>
              <a:gd name="connsiteY4" fmla="*/ 884542 h 1589966"/>
              <a:gd name="connsiteX5" fmla="*/ 793102 w 1948234"/>
              <a:gd name="connsiteY5" fmla="*/ 1589936 h 1589966"/>
              <a:gd name="connsiteX6" fmla="*/ 0 w 1948234"/>
              <a:gd name="connsiteY6" fmla="*/ 794968 h 1589966"/>
              <a:gd name="connsiteX0" fmla="*/ 0 w 1948234"/>
              <a:gd name="connsiteY0" fmla="*/ 794968 h 1589966"/>
              <a:gd name="connsiteX1" fmla="*/ 793102 w 1948234"/>
              <a:gd name="connsiteY1" fmla="*/ 0 h 1589966"/>
              <a:gd name="connsiteX2" fmla="*/ 1586204 w 1948234"/>
              <a:gd name="connsiteY2" fmla="*/ 794968 h 1589966"/>
              <a:gd name="connsiteX3" fmla="*/ 1948232 w 1948234"/>
              <a:gd name="connsiteY3" fmla="*/ 947989 h 1589966"/>
              <a:gd name="connsiteX4" fmla="*/ 1582472 w 1948234"/>
              <a:gd name="connsiteY4" fmla="*/ 884542 h 1589966"/>
              <a:gd name="connsiteX5" fmla="*/ 793102 w 1948234"/>
              <a:gd name="connsiteY5" fmla="*/ 1589936 h 1589966"/>
              <a:gd name="connsiteX6" fmla="*/ 0 w 1948234"/>
              <a:gd name="connsiteY6"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948232 w 1956577"/>
              <a:gd name="connsiteY3" fmla="*/ 947989 h 1589966"/>
              <a:gd name="connsiteX4" fmla="*/ 1731760 w 1956577"/>
              <a:gd name="connsiteY4" fmla="*/ 1093547 h 1589966"/>
              <a:gd name="connsiteX5" fmla="*/ 1582472 w 1956577"/>
              <a:gd name="connsiteY5" fmla="*/ 884542 h 1589966"/>
              <a:gd name="connsiteX6" fmla="*/ 793102 w 1956577"/>
              <a:gd name="connsiteY6" fmla="*/ 1589936 h 1589966"/>
              <a:gd name="connsiteX7" fmla="*/ 0 w 1956577"/>
              <a:gd name="connsiteY7"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735492 w 1956577"/>
              <a:gd name="connsiteY3" fmla="*/ 615820 h 1589966"/>
              <a:gd name="connsiteX4" fmla="*/ 1948232 w 1956577"/>
              <a:gd name="connsiteY4" fmla="*/ 947989 h 1589966"/>
              <a:gd name="connsiteX5" fmla="*/ 1731760 w 1956577"/>
              <a:gd name="connsiteY5" fmla="*/ 1093547 h 1589966"/>
              <a:gd name="connsiteX6" fmla="*/ 1582472 w 1956577"/>
              <a:gd name="connsiteY6" fmla="*/ 884542 h 1589966"/>
              <a:gd name="connsiteX7" fmla="*/ 793102 w 1956577"/>
              <a:gd name="connsiteY7" fmla="*/ 1589936 h 1589966"/>
              <a:gd name="connsiteX8" fmla="*/ 0 w 1956577"/>
              <a:gd name="connsiteY8"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675776 w 1956577"/>
              <a:gd name="connsiteY3" fmla="*/ 671804 h 1589966"/>
              <a:gd name="connsiteX4" fmla="*/ 1735492 w 1956577"/>
              <a:gd name="connsiteY4" fmla="*/ 615820 h 1589966"/>
              <a:gd name="connsiteX5" fmla="*/ 1948232 w 1956577"/>
              <a:gd name="connsiteY5" fmla="*/ 947989 h 1589966"/>
              <a:gd name="connsiteX6" fmla="*/ 1731760 w 1956577"/>
              <a:gd name="connsiteY6" fmla="*/ 1093547 h 1589966"/>
              <a:gd name="connsiteX7" fmla="*/ 1582472 w 1956577"/>
              <a:gd name="connsiteY7" fmla="*/ 884542 h 1589966"/>
              <a:gd name="connsiteX8" fmla="*/ 793102 w 1956577"/>
              <a:gd name="connsiteY8" fmla="*/ 1589936 h 1589966"/>
              <a:gd name="connsiteX9" fmla="*/ 0 w 1956577"/>
              <a:gd name="connsiteY9"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769082 w 1956577"/>
              <a:gd name="connsiteY3" fmla="*/ 768842 h 1589966"/>
              <a:gd name="connsiteX4" fmla="*/ 1675776 w 1956577"/>
              <a:gd name="connsiteY4" fmla="*/ 671804 h 1589966"/>
              <a:gd name="connsiteX5" fmla="*/ 1735492 w 1956577"/>
              <a:gd name="connsiteY5" fmla="*/ 615820 h 1589966"/>
              <a:gd name="connsiteX6" fmla="*/ 1948232 w 1956577"/>
              <a:gd name="connsiteY6" fmla="*/ 947989 h 1589966"/>
              <a:gd name="connsiteX7" fmla="*/ 1731760 w 1956577"/>
              <a:gd name="connsiteY7" fmla="*/ 1093547 h 1589966"/>
              <a:gd name="connsiteX8" fmla="*/ 1582472 w 1956577"/>
              <a:gd name="connsiteY8" fmla="*/ 884542 h 1589966"/>
              <a:gd name="connsiteX9" fmla="*/ 793102 w 1956577"/>
              <a:gd name="connsiteY9" fmla="*/ 1589936 h 1589966"/>
              <a:gd name="connsiteX10" fmla="*/ 0 w 1956577"/>
              <a:gd name="connsiteY10"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769082 w 1956577"/>
              <a:gd name="connsiteY3" fmla="*/ 768842 h 1589966"/>
              <a:gd name="connsiteX4" fmla="*/ 1675776 w 1956577"/>
              <a:gd name="connsiteY4" fmla="*/ 671804 h 1589966"/>
              <a:gd name="connsiteX5" fmla="*/ 1735492 w 1956577"/>
              <a:gd name="connsiteY5" fmla="*/ 615820 h 1589966"/>
              <a:gd name="connsiteX6" fmla="*/ 1948232 w 1956577"/>
              <a:gd name="connsiteY6" fmla="*/ 947989 h 1589966"/>
              <a:gd name="connsiteX7" fmla="*/ 1731760 w 1956577"/>
              <a:gd name="connsiteY7" fmla="*/ 1093547 h 1589966"/>
              <a:gd name="connsiteX8" fmla="*/ 1582472 w 1956577"/>
              <a:gd name="connsiteY8" fmla="*/ 884542 h 1589966"/>
              <a:gd name="connsiteX9" fmla="*/ 793102 w 1956577"/>
              <a:gd name="connsiteY9" fmla="*/ 1589936 h 1589966"/>
              <a:gd name="connsiteX10" fmla="*/ 0 w 1956577"/>
              <a:gd name="connsiteY10"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769082 w 1956577"/>
              <a:gd name="connsiteY3" fmla="*/ 768842 h 1589966"/>
              <a:gd name="connsiteX4" fmla="*/ 1675776 w 1956577"/>
              <a:gd name="connsiteY4" fmla="*/ 671804 h 1589966"/>
              <a:gd name="connsiteX5" fmla="*/ 1735492 w 1956577"/>
              <a:gd name="connsiteY5" fmla="*/ 615820 h 1589966"/>
              <a:gd name="connsiteX6" fmla="*/ 1948232 w 1956577"/>
              <a:gd name="connsiteY6" fmla="*/ 947989 h 1589966"/>
              <a:gd name="connsiteX7" fmla="*/ 1731760 w 1956577"/>
              <a:gd name="connsiteY7" fmla="*/ 1093547 h 1589966"/>
              <a:gd name="connsiteX8" fmla="*/ 1582472 w 1956577"/>
              <a:gd name="connsiteY8" fmla="*/ 884542 h 1589966"/>
              <a:gd name="connsiteX9" fmla="*/ 793102 w 1956577"/>
              <a:gd name="connsiteY9" fmla="*/ 1589936 h 1589966"/>
              <a:gd name="connsiteX10" fmla="*/ 0 w 1956577"/>
              <a:gd name="connsiteY10" fmla="*/ 794968 h 1589966"/>
              <a:gd name="connsiteX0" fmla="*/ 0 w 1956577"/>
              <a:gd name="connsiteY0" fmla="*/ 794997 h 1589995"/>
              <a:gd name="connsiteX1" fmla="*/ 793102 w 1956577"/>
              <a:gd name="connsiteY1" fmla="*/ 29 h 1589995"/>
              <a:gd name="connsiteX2" fmla="*/ 1586204 w 1956577"/>
              <a:gd name="connsiteY2" fmla="*/ 772604 h 1589995"/>
              <a:gd name="connsiteX3" fmla="*/ 1769082 w 1956577"/>
              <a:gd name="connsiteY3" fmla="*/ 768871 h 1589995"/>
              <a:gd name="connsiteX4" fmla="*/ 1675776 w 1956577"/>
              <a:gd name="connsiteY4" fmla="*/ 671833 h 1589995"/>
              <a:gd name="connsiteX5" fmla="*/ 1735492 w 1956577"/>
              <a:gd name="connsiteY5" fmla="*/ 615849 h 1589995"/>
              <a:gd name="connsiteX6" fmla="*/ 1948232 w 1956577"/>
              <a:gd name="connsiteY6" fmla="*/ 948018 h 1589995"/>
              <a:gd name="connsiteX7" fmla="*/ 1731760 w 1956577"/>
              <a:gd name="connsiteY7" fmla="*/ 1093576 h 1589995"/>
              <a:gd name="connsiteX8" fmla="*/ 1582472 w 1956577"/>
              <a:gd name="connsiteY8" fmla="*/ 884571 h 1589995"/>
              <a:gd name="connsiteX9" fmla="*/ 793102 w 1956577"/>
              <a:gd name="connsiteY9" fmla="*/ 1589965 h 1589995"/>
              <a:gd name="connsiteX10" fmla="*/ 0 w 1956577"/>
              <a:gd name="connsiteY10" fmla="*/ 794997 h 1589995"/>
              <a:gd name="connsiteX0" fmla="*/ 0 w 1956577"/>
              <a:gd name="connsiteY0" fmla="*/ 795081 h 1590079"/>
              <a:gd name="connsiteX1" fmla="*/ 793102 w 1956577"/>
              <a:gd name="connsiteY1" fmla="*/ 113 h 1590079"/>
              <a:gd name="connsiteX2" fmla="*/ 1586204 w 1956577"/>
              <a:gd name="connsiteY2" fmla="*/ 772688 h 1590079"/>
              <a:gd name="connsiteX3" fmla="*/ 1769082 w 1956577"/>
              <a:gd name="connsiteY3" fmla="*/ 768955 h 1590079"/>
              <a:gd name="connsiteX4" fmla="*/ 1675776 w 1956577"/>
              <a:gd name="connsiteY4" fmla="*/ 671917 h 1590079"/>
              <a:gd name="connsiteX5" fmla="*/ 1735492 w 1956577"/>
              <a:gd name="connsiteY5" fmla="*/ 615933 h 1590079"/>
              <a:gd name="connsiteX6" fmla="*/ 1948232 w 1956577"/>
              <a:gd name="connsiteY6" fmla="*/ 948102 h 1590079"/>
              <a:gd name="connsiteX7" fmla="*/ 1731760 w 1956577"/>
              <a:gd name="connsiteY7" fmla="*/ 1093660 h 1590079"/>
              <a:gd name="connsiteX8" fmla="*/ 1582472 w 1956577"/>
              <a:gd name="connsiteY8" fmla="*/ 884655 h 1590079"/>
              <a:gd name="connsiteX9" fmla="*/ 793102 w 1956577"/>
              <a:gd name="connsiteY9" fmla="*/ 1590049 h 1590079"/>
              <a:gd name="connsiteX10" fmla="*/ 0 w 1956577"/>
              <a:gd name="connsiteY10" fmla="*/ 795081 h 1590079"/>
              <a:gd name="connsiteX0" fmla="*/ 0 w 1956577"/>
              <a:gd name="connsiteY0" fmla="*/ 795081 h 1590079"/>
              <a:gd name="connsiteX1" fmla="*/ 793102 w 1956577"/>
              <a:gd name="connsiteY1" fmla="*/ 113 h 1590079"/>
              <a:gd name="connsiteX2" fmla="*/ 1586204 w 1956577"/>
              <a:gd name="connsiteY2" fmla="*/ 772688 h 1590079"/>
              <a:gd name="connsiteX3" fmla="*/ 1769082 w 1956577"/>
              <a:gd name="connsiteY3" fmla="*/ 768955 h 1590079"/>
              <a:gd name="connsiteX4" fmla="*/ 1675776 w 1956577"/>
              <a:gd name="connsiteY4" fmla="*/ 671917 h 1590079"/>
              <a:gd name="connsiteX5" fmla="*/ 1735492 w 1956577"/>
              <a:gd name="connsiteY5" fmla="*/ 615933 h 1590079"/>
              <a:gd name="connsiteX6" fmla="*/ 1948232 w 1956577"/>
              <a:gd name="connsiteY6" fmla="*/ 948102 h 1590079"/>
              <a:gd name="connsiteX7" fmla="*/ 1731760 w 1956577"/>
              <a:gd name="connsiteY7" fmla="*/ 1093660 h 1590079"/>
              <a:gd name="connsiteX8" fmla="*/ 1582472 w 1956577"/>
              <a:gd name="connsiteY8" fmla="*/ 884655 h 1590079"/>
              <a:gd name="connsiteX9" fmla="*/ 793102 w 1956577"/>
              <a:gd name="connsiteY9" fmla="*/ 1590049 h 1590079"/>
              <a:gd name="connsiteX10" fmla="*/ 0 w 1956577"/>
              <a:gd name="connsiteY10" fmla="*/ 795081 h 1590079"/>
              <a:gd name="connsiteX0" fmla="*/ 0 w 1956577"/>
              <a:gd name="connsiteY0" fmla="*/ 795081 h 1590079"/>
              <a:gd name="connsiteX1" fmla="*/ 793102 w 1956577"/>
              <a:gd name="connsiteY1" fmla="*/ 113 h 1590079"/>
              <a:gd name="connsiteX2" fmla="*/ 1586204 w 1956577"/>
              <a:gd name="connsiteY2" fmla="*/ 772688 h 1590079"/>
              <a:gd name="connsiteX3" fmla="*/ 1769082 w 1956577"/>
              <a:gd name="connsiteY3" fmla="*/ 768955 h 1590079"/>
              <a:gd name="connsiteX4" fmla="*/ 1675776 w 1956577"/>
              <a:gd name="connsiteY4" fmla="*/ 671917 h 1590079"/>
              <a:gd name="connsiteX5" fmla="*/ 1735492 w 1956577"/>
              <a:gd name="connsiteY5" fmla="*/ 615933 h 1590079"/>
              <a:gd name="connsiteX6" fmla="*/ 1948232 w 1956577"/>
              <a:gd name="connsiteY6" fmla="*/ 948102 h 1590079"/>
              <a:gd name="connsiteX7" fmla="*/ 1731760 w 1956577"/>
              <a:gd name="connsiteY7" fmla="*/ 1093660 h 1590079"/>
              <a:gd name="connsiteX8" fmla="*/ 1582472 w 1956577"/>
              <a:gd name="connsiteY8" fmla="*/ 884655 h 1590079"/>
              <a:gd name="connsiteX9" fmla="*/ 793102 w 1956577"/>
              <a:gd name="connsiteY9" fmla="*/ 1590049 h 1590079"/>
              <a:gd name="connsiteX10" fmla="*/ 0 w 1956577"/>
              <a:gd name="connsiteY10" fmla="*/ 795081 h 1590079"/>
              <a:gd name="connsiteX0" fmla="*/ 0 w 1956577"/>
              <a:gd name="connsiteY0" fmla="*/ 795081 h 1590079"/>
              <a:gd name="connsiteX1" fmla="*/ 793102 w 1956577"/>
              <a:gd name="connsiteY1" fmla="*/ 113 h 1590079"/>
              <a:gd name="connsiteX2" fmla="*/ 1586204 w 1956577"/>
              <a:gd name="connsiteY2" fmla="*/ 772688 h 1590079"/>
              <a:gd name="connsiteX3" fmla="*/ 1761708 w 1956577"/>
              <a:gd name="connsiteY3" fmla="*/ 766497 h 1590079"/>
              <a:gd name="connsiteX4" fmla="*/ 1675776 w 1956577"/>
              <a:gd name="connsiteY4" fmla="*/ 671917 h 1590079"/>
              <a:gd name="connsiteX5" fmla="*/ 1735492 w 1956577"/>
              <a:gd name="connsiteY5" fmla="*/ 615933 h 1590079"/>
              <a:gd name="connsiteX6" fmla="*/ 1948232 w 1956577"/>
              <a:gd name="connsiteY6" fmla="*/ 948102 h 1590079"/>
              <a:gd name="connsiteX7" fmla="*/ 1731760 w 1956577"/>
              <a:gd name="connsiteY7" fmla="*/ 1093660 h 1590079"/>
              <a:gd name="connsiteX8" fmla="*/ 1582472 w 1956577"/>
              <a:gd name="connsiteY8" fmla="*/ 884655 h 1590079"/>
              <a:gd name="connsiteX9" fmla="*/ 793102 w 1956577"/>
              <a:gd name="connsiteY9" fmla="*/ 1590049 h 1590079"/>
              <a:gd name="connsiteX10" fmla="*/ 0 w 1956577"/>
              <a:gd name="connsiteY10" fmla="*/ 795081 h 1590079"/>
              <a:gd name="connsiteX0" fmla="*/ 0 w 1956577"/>
              <a:gd name="connsiteY0" fmla="*/ 794978 h 1589976"/>
              <a:gd name="connsiteX1" fmla="*/ 793102 w 1956577"/>
              <a:gd name="connsiteY1" fmla="*/ 10 h 1589976"/>
              <a:gd name="connsiteX2" fmla="*/ 1596037 w 1956577"/>
              <a:gd name="connsiteY2" fmla="*/ 782417 h 1589976"/>
              <a:gd name="connsiteX3" fmla="*/ 1761708 w 1956577"/>
              <a:gd name="connsiteY3" fmla="*/ 766394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90974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90974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66175 w 1956577"/>
              <a:gd name="connsiteY4" fmla="*/ 674426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66175 w 1956577"/>
              <a:gd name="connsiteY4" fmla="*/ 674426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66175 w 1956577"/>
              <a:gd name="connsiteY4" fmla="*/ 674426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35933"/>
              <a:gd name="connsiteY0" fmla="*/ 794978 h 1589976"/>
              <a:gd name="connsiteX1" fmla="*/ 793102 w 1935933"/>
              <a:gd name="connsiteY1" fmla="*/ 10 h 1589976"/>
              <a:gd name="connsiteX2" fmla="*/ 1596037 w 1935933"/>
              <a:gd name="connsiteY2" fmla="*/ 782417 h 1589976"/>
              <a:gd name="connsiteX3" fmla="*/ 1759250 w 1935933"/>
              <a:gd name="connsiteY3" fmla="*/ 781141 h 1589976"/>
              <a:gd name="connsiteX4" fmla="*/ 1666175 w 1935933"/>
              <a:gd name="connsiteY4" fmla="*/ 674426 h 1589976"/>
              <a:gd name="connsiteX5" fmla="*/ 1735492 w 1935933"/>
              <a:gd name="connsiteY5" fmla="*/ 615830 h 1589976"/>
              <a:gd name="connsiteX6" fmla="*/ 1926801 w 1935933"/>
              <a:gd name="connsiteY6" fmla="*/ 831317 h 1589976"/>
              <a:gd name="connsiteX7" fmla="*/ 1731760 w 1935933"/>
              <a:gd name="connsiteY7" fmla="*/ 1093557 h 1589976"/>
              <a:gd name="connsiteX8" fmla="*/ 1582472 w 1935933"/>
              <a:gd name="connsiteY8" fmla="*/ 884552 h 1589976"/>
              <a:gd name="connsiteX9" fmla="*/ 793102 w 1935933"/>
              <a:gd name="connsiteY9" fmla="*/ 1589946 h 1589976"/>
              <a:gd name="connsiteX10" fmla="*/ 0 w 1935933"/>
              <a:gd name="connsiteY10" fmla="*/ 794978 h 1589976"/>
              <a:gd name="connsiteX0" fmla="*/ 0 w 1929209"/>
              <a:gd name="connsiteY0" fmla="*/ 794978 h 1589976"/>
              <a:gd name="connsiteX1" fmla="*/ 793102 w 1929209"/>
              <a:gd name="connsiteY1" fmla="*/ 10 h 1589976"/>
              <a:gd name="connsiteX2" fmla="*/ 1596037 w 1929209"/>
              <a:gd name="connsiteY2" fmla="*/ 782417 h 1589976"/>
              <a:gd name="connsiteX3" fmla="*/ 1759250 w 1929209"/>
              <a:gd name="connsiteY3" fmla="*/ 781141 h 1589976"/>
              <a:gd name="connsiteX4" fmla="*/ 1666175 w 1929209"/>
              <a:gd name="connsiteY4" fmla="*/ 674426 h 1589976"/>
              <a:gd name="connsiteX5" fmla="*/ 1735492 w 1929209"/>
              <a:gd name="connsiteY5" fmla="*/ 615830 h 1589976"/>
              <a:gd name="connsiteX6" fmla="*/ 1926801 w 1929209"/>
              <a:gd name="connsiteY6" fmla="*/ 831317 h 1589976"/>
              <a:gd name="connsiteX7" fmla="*/ 1731760 w 1929209"/>
              <a:gd name="connsiteY7" fmla="*/ 1093557 h 1589976"/>
              <a:gd name="connsiteX8" fmla="*/ 1582472 w 1929209"/>
              <a:gd name="connsiteY8" fmla="*/ 884552 h 1589976"/>
              <a:gd name="connsiteX9" fmla="*/ 793102 w 1929209"/>
              <a:gd name="connsiteY9" fmla="*/ 1589946 h 1589976"/>
              <a:gd name="connsiteX10" fmla="*/ 0 w 1929209"/>
              <a:gd name="connsiteY10" fmla="*/ 794978 h 1589976"/>
              <a:gd name="connsiteX0" fmla="*/ 0 w 1926801"/>
              <a:gd name="connsiteY0" fmla="*/ 794978 h 1589976"/>
              <a:gd name="connsiteX1" fmla="*/ 793102 w 1926801"/>
              <a:gd name="connsiteY1" fmla="*/ 10 h 1589976"/>
              <a:gd name="connsiteX2" fmla="*/ 1596037 w 1926801"/>
              <a:gd name="connsiteY2" fmla="*/ 782417 h 1589976"/>
              <a:gd name="connsiteX3" fmla="*/ 1759250 w 1926801"/>
              <a:gd name="connsiteY3" fmla="*/ 781141 h 1589976"/>
              <a:gd name="connsiteX4" fmla="*/ 1666175 w 1926801"/>
              <a:gd name="connsiteY4" fmla="*/ 674426 h 1589976"/>
              <a:gd name="connsiteX5" fmla="*/ 1735492 w 1926801"/>
              <a:gd name="connsiteY5" fmla="*/ 615830 h 1589976"/>
              <a:gd name="connsiteX6" fmla="*/ 1926801 w 1926801"/>
              <a:gd name="connsiteY6" fmla="*/ 831317 h 1589976"/>
              <a:gd name="connsiteX7" fmla="*/ 1731760 w 1926801"/>
              <a:gd name="connsiteY7" fmla="*/ 1093557 h 1589976"/>
              <a:gd name="connsiteX8" fmla="*/ 1582472 w 1926801"/>
              <a:gd name="connsiteY8" fmla="*/ 884552 h 1589976"/>
              <a:gd name="connsiteX9" fmla="*/ 793102 w 1926801"/>
              <a:gd name="connsiteY9" fmla="*/ 1589946 h 1589976"/>
              <a:gd name="connsiteX10" fmla="*/ 0 w 1926801"/>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31760 w 1938707"/>
              <a:gd name="connsiteY7" fmla="*/ 1093557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31760 w 1938707"/>
              <a:gd name="connsiteY7" fmla="*/ 1093557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31760 w 1938707"/>
              <a:gd name="connsiteY7" fmla="*/ 1093557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31760 w 1938707"/>
              <a:gd name="connsiteY7" fmla="*/ 1093557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26998 w 1938707"/>
              <a:gd name="connsiteY7" fmla="*/ 1029263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26998 w 1938707"/>
              <a:gd name="connsiteY7" fmla="*/ 1029263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26998 w 1938707"/>
              <a:gd name="connsiteY7" fmla="*/ 1029263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582472 w 1938707"/>
              <a:gd name="connsiteY9" fmla="*/ 884552 h 1589976"/>
              <a:gd name="connsiteX10" fmla="*/ 793102 w 1938707"/>
              <a:gd name="connsiteY10" fmla="*/ 1589946 h 1589976"/>
              <a:gd name="connsiteX11" fmla="*/ 0 w 1938707"/>
              <a:gd name="connsiteY11"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582472 w 1938707"/>
              <a:gd name="connsiteY9" fmla="*/ 884552 h 1589976"/>
              <a:gd name="connsiteX10" fmla="*/ 793102 w 1938707"/>
              <a:gd name="connsiteY10" fmla="*/ 1589946 h 1589976"/>
              <a:gd name="connsiteX11" fmla="*/ 0 w 1938707"/>
              <a:gd name="connsiteY11"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582472 w 1938707"/>
              <a:gd name="connsiteY9" fmla="*/ 884552 h 1589976"/>
              <a:gd name="connsiteX10" fmla="*/ 793102 w 1938707"/>
              <a:gd name="connsiteY10" fmla="*/ 1589946 h 1589976"/>
              <a:gd name="connsiteX11" fmla="*/ 0 w 1938707"/>
              <a:gd name="connsiteY11"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90265"/>
              <a:gd name="connsiteX1" fmla="*/ 793102 w 1938707"/>
              <a:gd name="connsiteY1" fmla="*/ 10 h 1590265"/>
              <a:gd name="connsiteX2" fmla="*/ 1596037 w 1938707"/>
              <a:gd name="connsiteY2" fmla="*/ 782417 h 1590265"/>
              <a:gd name="connsiteX3" fmla="*/ 1759250 w 1938707"/>
              <a:gd name="connsiteY3" fmla="*/ 781141 h 1590265"/>
              <a:gd name="connsiteX4" fmla="*/ 1666175 w 1938707"/>
              <a:gd name="connsiteY4" fmla="*/ 674426 h 1590265"/>
              <a:gd name="connsiteX5" fmla="*/ 1735492 w 1938707"/>
              <a:gd name="connsiteY5" fmla="*/ 615830 h 1590265"/>
              <a:gd name="connsiteX6" fmla="*/ 1938707 w 1938707"/>
              <a:gd name="connsiteY6" fmla="*/ 828936 h 1590265"/>
              <a:gd name="connsiteX7" fmla="*/ 1726998 w 1938707"/>
              <a:gd name="connsiteY7" fmla="*/ 1029263 h 1590265"/>
              <a:gd name="connsiteX8" fmla="*/ 1669070 w 1938707"/>
              <a:gd name="connsiteY8" fmla="*/ 970636 h 1590265"/>
              <a:gd name="connsiteX9" fmla="*/ 1764320 w 1938707"/>
              <a:gd name="connsiteY9" fmla="*/ 870624 h 1590265"/>
              <a:gd name="connsiteX10" fmla="*/ 1596760 w 1938707"/>
              <a:gd name="connsiteY10" fmla="*/ 870265 h 1590265"/>
              <a:gd name="connsiteX11" fmla="*/ 793102 w 1938707"/>
              <a:gd name="connsiteY11" fmla="*/ 1589946 h 1590265"/>
              <a:gd name="connsiteX12" fmla="*/ 0 w 1938707"/>
              <a:gd name="connsiteY12" fmla="*/ 794978 h 1590265"/>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35492 w 1938707"/>
              <a:gd name="connsiteY5" fmla="*/ 615830 h 1590287"/>
              <a:gd name="connsiteX6" fmla="*/ 1938707 w 1938707"/>
              <a:gd name="connsiteY6" fmla="*/ 828936 h 1590287"/>
              <a:gd name="connsiteX7" fmla="*/ 1726998 w 1938707"/>
              <a:gd name="connsiteY7" fmla="*/ 1029263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35492 w 1938707"/>
              <a:gd name="connsiteY5" fmla="*/ 615830 h 1590287"/>
              <a:gd name="connsiteX6" fmla="*/ 1938707 w 1938707"/>
              <a:gd name="connsiteY6" fmla="*/ 828936 h 1590287"/>
              <a:gd name="connsiteX7" fmla="*/ 1726998 w 1938707"/>
              <a:gd name="connsiteY7" fmla="*/ 1029263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35492 w 1938707"/>
              <a:gd name="connsiteY5" fmla="*/ 615830 h 1590287"/>
              <a:gd name="connsiteX6" fmla="*/ 1938707 w 1938707"/>
              <a:gd name="connsiteY6" fmla="*/ 828936 h 1590287"/>
              <a:gd name="connsiteX7" fmla="*/ 1726998 w 1938707"/>
              <a:gd name="connsiteY7" fmla="*/ 1029263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35492 w 1938707"/>
              <a:gd name="connsiteY5" fmla="*/ 615830 h 1590287"/>
              <a:gd name="connsiteX6" fmla="*/ 1938707 w 1938707"/>
              <a:gd name="connsiteY6" fmla="*/ 828936 h 1590287"/>
              <a:gd name="connsiteX7" fmla="*/ 1736523 w 1938707"/>
              <a:gd name="connsiteY7" fmla="*/ 1034026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28348 w 1938707"/>
              <a:gd name="connsiteY5" fmla="*/ 613449 h 1590287"/>
              <a:gd name="connsiteX6" fmla="*/ 1938707 w 1938707"/>
              <a:gd name="connsiteY6" fmla="*/ 828936 h 1590287"/>
              <a:gd name="connsiteX7" fmla="*/ 1736523 w 1938707"/>
              <a:gd name="connsiteY7" fmla="*/ 1034026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6175 w 1938707"/>
              <a:gd name="connsiteY4" fmla="*/ 674426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6175 w 1938707"/>
              <a:gd name="connsiteY4" fmla="*/ 674426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38707" h="1589971">
                <a:moveTo>
                  <a:pt x="0" y="794978"/>
                </a:moveTo>
                <a:cubicBezTo>
                  <a:pt x="0" y="355929"/>
                  <a:pt x="370577" y="2103"/>
                  <a:pt x="793102" y="10"/>
                </a:cubicBezTo>
                <a:cubicBezTo>
                  <a:pt x="1215627" y="-2083"/>
                  <a:pt x="1597592" y="348233"/>
                  <a:pt x="1596037" y="782417"/>
                </a:cubicBezTo>
                <a:cubicBezTo>
                  <a:pt x="1706448" y="783661"/>
                  <a:pt x="1692702" y="779547"/>
                  <a:pt x="1759250" y="781141"/>
                </a:cubicBezTo>
                <a:cubicBezTo>
                  <a:pt x="1693063" y="711452"/>
                  <a:pt x="1696173" y="717136"/>
                  <a:pt x="1666175" y="674426"/>
                </a:cubicBezTo>
                <a:cubicBezTo>
                  <a:pt x="1704695" y="642163"/>
                  <a:pt x="1689828" y="647816"/>
                  <a:pt x="1728348" y="613449"/>
                </a:cubicBezTo>
                <a:cubicBezTo>
                  <a:pt x="1783691" y="671260"/>
                  <a:pt x="1839765" y="730946"/>
                  <a:pt x="1938707" y="828936"/>
                </a:cubicBezTo>
                <a:cubicBezTo>
                  <a:pt x="1855227" y="906701"/>
                  <a:pt x="1804627" y="970781"/>
                  <a:pt x="1736523" y="1034026"/>
                </a:cubicBezTo>
                <a:cubicBezTo>
                  <a:pt x="1700712" y="1000890"/>
                  <a:pt x="1693158" y="994755"/>
                  <a:pt x="1669070" y="970636"/>
                </a:cubicBezTo>
                <a:cubicBezTo>
                  <a:pt x="1715772" y="927528"/>
                  <a:pt x="1723985" y="915928"/>
                  <a:pt x="1764320" y="870624"/>
                </a:cubicBezTo>
                <a:cubicBezTo>
                  <a:pt x="1680830" y="868183"/>
                  <a:pt x="1689572" y="871822"/>
                  <a:pt x="1594378" y="872647"/>
                </a:cubicBezTo>
                <a:cubicBezTo>
                  <a:pt x="1559855" y="1245250"/>
                  <a:pt x="1215351" y="1586416"/>
                  <a:pt x="793102" y="1589946"/>
                </a:cubicBezTo>
                <a:cubicBezTo>
                  <a:pt x="370853" y="1593476"/>
                  <a:pt x="0" y="1234027"/>
                  <a:pt x="0" y="794978"/>
                </a:cubicBezTo>
                <a:close/>
              </a:path>
            </a:pathLst>
          </a:custGeom>
          <a:solidFill>
            <a:schemeClr val="tx2"/>
          </a:solidFill>
          <a:ln>
            <a:noFill/>
          </a:ln>
        </p:spPr>
        <p:txBody>
          <a:bodyPr lIns="0" tIns="0" rIns="288000" anchor="ctr"/>
          <a:lstStyle>
            <a:lvl1pPr algn="ctr">
              <a:defRPr sz="1200" b="1" spc="-20" baseline="0">
                <a:solidFill>
                  <a:schemeClr val="bg1"/>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smtClean="0"/>
              <a:t>Edit Master text styles</a:t>
            </a:r>
          </a:p>
        </p:txBody>
      </p:sp>
      <p:sp>
        <p:nvSpPr>
          <p:cNvPr id="21" name="Text Placeholder 3">
            <a:extLst>
              <a:ext uri="{FF2B5EF4-FFF2-40B4-BE49-F238E27FC236}">
                <a16:creationId xmlns:a16="http://schemas.microsoft.com/office/drawing/2014/main" id="{EA41002F-42F2-4CBE-8A6D-0FED6772F965}"/>
              </a:ext>
            </a:extLst>
          </p:cNvPr>
          <p:cNvSpPr>
            <a:spLocks noGrp="1"/>
          </p:cNvSpPr>
          <p:nvPr>
            <p:ph type="body" sz="quarter" idx="17"/>
          </p:nvPr>
        </p:nvSpPr>
        <p:spPr>
          <a:xfrm>
            <a:off x="3006416" y="4072544"/>
            <a:ext cx="1462554" cy="1476417"/>
          </a:xfrm>
          <a:prstGeom prst="ellipse">
            <a:avLst/>
          </a:prstGeom>
          <a:ln w="244475">
            <a:solidFill>
              <a:schemeClr val="accent1"/>
            </a:solidFill>
          </a:ln>
        </p:spPr>
        <p:txBody>
          <a:bodyPr lIns="0" tIns="0" rIns="0" anchor="ctr"/>
          <a:lstStyle>
            <a:lvl1pPr algn="ctr">
              <a:defRPr sz="1200" b="0" spc="-40" baseline="0">
                <a:solidFill>
                  <a:schemeClr val="accent1"/>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smtClean="0"/>
              <a:t>Edit Master text styles</a:t>
            </a:r>
          </a:p>
        </p:txBody>
      </p:sp>
      <p:sp>
        <p:nvSpPr>
          <p:cNvPr id="22" name="Text Placeholder 3">
            <a:extLst>
              <a:ext uri="{FF2B5EF4-FFF2-40B4-BE49-F238E27FC236}">
                <a16:creationId xmlns:a16="http://schemas.microsoft.com/office/drawing/2014/main" id="{FAC84F53-B66E-46C2-9558-384F5986A47D}"/>
              </a:ext>
            </a:extLst>
          </p:cNvPr>
          <p:cNvSpPr>
            <a:spLocks noGrp="1"/>
          </p:cNvSpPr>
          <p:nvPr>
            <p:ph type="body" sz="quarter" idx="18"/>
          </p:nvPr>
        </p:nvSpPr>
        <p:spPr>
          <a:xfrm>
            <a:off x="4895284" y="4072544"/>
            <a:ext cx="1462554" cy="1476417"/>
          </a:xfrm>
          <a:prstGeom prst="ellipse">
            <a:avLst/>
          </a:prstGeom>
          <a:ln w="244475">
            <a:solidFill>
              <a:schemeClr val="accent2"/>
            </a:solidFill>
          </a:ln>
        </p:spPr>
        <p:txBody>
          <a:bodyPr lIns="0" tIns="0" rIns="0" anchor="ctr"/>
          <a:lstStyle>
            <a:lvl1pPr algn="ctr">
              <a:defRPr sz="1200" b="0" spc="-40" baseline="0">
                <a:solidFill>
                  <a:schemeClr val="accent1"/>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smtClean="0"/>
              <a:t>Edit Master text styles</a:t>
            </a:r>
          </a:p>
        </p:txBody>
      </p:sp>
      <p:sp>
        <p:nvSpPr>
          <p:cNvPr id="23" name="Text Placeholder 3">
            <a:extLst>
              <a:ext uri="{FF2B5EF4-FFF2-40B4-BE49-F238E27FC236}">
                <a16:creationId xmlns:a16="http://schemas.microsoft.com/office/drawing/2014/main" id="{32C24EEA-FB29-4CF6-BCCE-178372DAA768}"/>
              </a:ext>
            </a:extLst>
          </p:cNvPr>
          <p:cNvSpPr>
            <a:spLocks noGrp="1"/>
          </p:cNvSpPr>
          <p:nvPr>
            <p:ph type="body" sz="quarter" idx="19"/>
          </p:nvPr>
        </p:nvSpPr>
        <p:spPr>
          <a:xfrm>
            <a:off x="6784152" y="4072544"/>
            <a:ext cx="1462554" cy="1476417"/>
          </a:xfrm>
          <a:prstGeom prst="ellipse">
            <a:avLst/>
          </a:prstGeom>
          <a:ln w="244475">
            <a:solidFill>
              <a:schemeClr val="accent3"/>
            </a:solidFill>
          </a:ln>
        </p:spPr>
        <p:txBody>
          <a:bodyPr lIns="0" tIns="0" rIns="0" anchor="ctr"/>
          <a:lstStyle>
            <a:lvl1pPr algn="ctr">
              <a:defRPr sz="1200" b="0" spc="-40" baseline="0">
                <a:solidFill>
                  <a:schemeClr val="accent1"/>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smtClean="0"/>
              <a:t>Edit Master text styles</a:t>
            </a:r>
          </a:p>
        </p:txBody>
      </p:sp>
      <p:pic>
        <p:nvPicPr>
          <p:cNvPr id="24" name="Picture 23">
            <a:extLst>
              <a:ext uri="{FF2B5EF4-FFF2-40B4-BE49-F238E27FC236}">
                <a16:creationId xmlns:a16="http://schemas.microsoft.com/office/drawing/2014/main" id="{3EBEE58C-94E0-4838-9BA8-EE47E13A706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67788" y="345600"/>
            <a:ext cx="2044412" cy="601200"/>
          </a:xfrm>
          <a:prstGeom prst="rect">
            <a:avLst/>
          </a:prstGeom>
        </p:spPr>
      </p:pic>
    </p:spTree>
    <p:extLst>
      <p:ext uri="{BB962C8B-B14F-4D97-AF65-F5344CB8AC3E}">
        <p14:creationId xmlns:p14="http://schemas.microsoft.com/office/powerpoint/2010/main" val="1378745650"/>
      </p:ext>
    </p:extLst>
  </p:cSld>
  <p:clrMapOvr>
    <a:masterClrMapping/>
  </p:clrMapOvr>
  <p:extLst mod="1">
    <p:ext uri="{DCECCB84-F9BA-43D5-87BE-67443E8EF086}">
      <p15:sldGuideLst xmlns:p15="http://schemas.microsoft.com/office/powerpoint/2012/main">
        <p15:guide id="1" orient="horz" pos="2478" userDrawn="1">
          <p15:clr>
            <a:srgbClr val="FBAE40"/>
          </p15:clr>
        </p15:guide>
        <p15:guide id="2" pos="288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2 Images">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807B690-681D-40FE-8A16-41C6F3D5BDD7}"/>
              </a:ext>
            </a:extLst>
          </p:cNvPr>
          <p:cNvSpPr>
            <a:spLocks noGrp="1"/>
          </p:cNvSpPr>
          <p:nvPr>
            <p:ph type="pic" sz="quarter" idx="15"/>
          </p:nvPr>
        </p:nvSpPr>
        <p:spPr>
          <a:xfrm>
            <a:off x="4581525" y="1255396"/>
            <a:ext cx="4130675" cy="2411729"/>
          </a:xfrm>
        </p:spPr>
        <p:txBody>
          <a:bodyPr anchor="ctr"/>
          <a:lstStyle>
            <a:lvl1pPr algn="ctr">
              <a:defRPr/>
            </a:lvl1pPr>
          </a:lstStyle>
          <a:p>
            <a:r>
              <a:rPr lang="en-US" smtClean="0"/>
              <a:t>Click icon to add picture</a:t>
            </a:r>
            <a:endParaRPr lang="en-GB"/>
          </a:p>
        </p:txBody>
      </p:sp>
      <p:sp>
        <p:nvSpPr>
          <p:cNvPr id="19" name="Picture Placeholder 4">
            <a:extLst>
              <a:ext uri="{FF2B5EF4-FFF2-40B4-BE49-F238E27FC236}">
                <a16:creationId xmlns:a16="http://schemas.microsoft.com/office/drawing/2014/main" id="{644C9BB5-79AA-4D4A-B83E-21584F267D7F}"/>
              </a:ext>
            </a:extLst>
          </p:cNvPr>
          <p:cNvSpPr>
            <a:spLocks noGrp="1"/>
          </p:cNvSpPr>
          <p:nvPr>
            <p:ph type="pic" sz="quarter" idx="16"/>
          </p:nvPr>
        </p:nvSpPr>
        <p:spPr>
          <a:xfrm>
            <a:off x="4572000" y="3836670"/>
            <a:ext cx="4130675" cy="2411729"/>
          </a:xfrm>
        </p:spPr>
        <p:txBody>
          <a:bodyPr anchor="ctr"/>
          <a:lstStyle>
            <a:lvl1pPr algn="ctr">
              <a:defRPr/>
            </a:lvl1pPr>
          </a:lstStyle>
          <a:p>
            <a:r>
              <a:rPr lang="en-US" smtClean="0"/>
              <a:t>Click icon to add picture</a:t>
            </a:r>
            <a:endParaRPr lang="en-GB"/>
          </a:p>
        </p:txBody>
      </p:sp>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431799" y="1246907"/>
            <a:ext cx="3838865" cy="4930056"/>
          </a:xfrm>
        </p:spPr>
        <p:txBody>
          <a:bodyPr/>
          <a:lstStyle>
            <a:lvl1pPr>
              <a:spcAft>
                <a:spcPts val="1200"/>
              </a:spcAft>
              <a:defRPr/>
            </a:lvl1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431800" y="6442543"/>
            <a:ext cx="4749800" cy="226299"/>
          </a:xfrm>
          <a:prstGeom prst="rect">
            <a:avLst/>
          </a:prstGeom>
        </p:spPr>
        <p:txBody>
          <a:bodyPr vert="horz" lIns="0" tIns="0" rIns="0" bIns="0" rtlCol="0" anchor="t" anchorCtr="0">
            <a:noAutofit/>
          </a:bodyPr>
          <a:lstStyle>
            <a:lvl1pPr algn="l">
              <a:defRPr sz="1000">
                <a:solidFill>
                  <a:schemeClr val="tx2"/>
                </a:solidFill>
              </a:defRPr>
            </a:lvl1pPr>
          </a:lstStyle>
          <a:p>
            <a:r>
              <a:rPr lang="en-GB"/>
              <a:t>Presentation title here | Month 2019</a:t>
            </a:r>
            <a:endParaRPr lang="en-US" dirty="0"/>
          </a:p>
        </p:txBody>
      </p:sp>
      <p:sp>
        <p:nvSpPr>
          <p:cNvPr id="2" name="Title 1"/>
          <p:cNvSpPr>
            <a:spLocks noGrp="1"/>
          </p:cNvSpPr>
          <p:nvPr>
            <p:ph type="title"/>
          </p:nvPr>
        </p:nvSpPr>
        <p:spPr>
          <a:xfrm>
            <a:off x="431800" y="415634"/>
            <a:ext cx="6181200" cy="324000"/>
          </a:xfrm>
        </p:spPr>
        <p:txBody>
          <a:bodyPr/>
          <a:lstStyle/>
          <a:p>
            <a:r>
              <a:rPr lang="en-US" smtClean="0"/>
              <a:t>Click to edit Master title style</a:t>
            </a:r>
            <a:endParaRPr lang="en-US" dirty="0"/>
          </a:p>
        </p:txBody>
      </p:sp>
      <p:sp>
        <p:nvSpPr>
          <p:cNvPr id="6" name="Slide Number Placeholder 5"/>
          <p:cNvSpPr>
            <a:spLocks noGrp="1"/>
          </p:cNvSpPr>
          <p:nvPr>
            <p:ph type="sldNum" sz="quarter" idx="12"/>
          </p:nvPr>
        </p:nvSpPr>
        <p:spPr/>
        <p:txBody>
          <a:bodyPr/>
          <a:lstStyle/>
          <a:p>
            <a:fld id="{E8A74B61-50D3-3946-8366-1E447A2A8431}" type="slidenum">
              <a:rPr lang="en-US" smtClean="0"/>
              <a:t>‹#›</a:t>
            </a:fld>
            <a:endParaRPr lang="en-US"/>
          </a:p>
        </p:txBody>
      </p:sp>
      <p:sp>
        <p:nvSpPr>
          <p:cNvPr id="15" name="Text Placeholder 14">
            <a:extLst>
              <a:ext uri="{FF2B5EF4-FFF2-40B4-BE49-F238E27FC236}">
                <a16:creationId xmlns:a16="http://schemas.microsoft.com/office/drawing/2014/main" id="{9F9DBC96-5270-4614-8535-8D3F8CD4D478}"/>
              </a:ext>
            </a:extLst>
          </p:cNvPr>
          <p:cNvSpPr>
            <a:spLocks noGrp="1"/>
          </p:cNvSpPr>
          <p:nvPr>
            <p:ph type="body" sz="quarter" idx="13"/>
          </p:nvPr>
        </p:nvSpPr>
        <p:spPr>
          <a:xfrm>
            <a:off x="431799" y="705829"/>
            <a:ext cx="6181200" cy="360000"/>
          </a:xfrm>
        </p:spPr>
        <p:txBody>
          <a:bodyPr/>
          <a:lstStyle>
            <a:lvl1pPr>
              <a:lnSpc>
                <a:spcPts val="2200"/>
              </a:lnSpc>
              <a:spcAft>
                <a:spcPts val="0"/>
              </a:spcAft>
              <a:defRPr sz="2200" b="1">
                <a:solidFill>
                  <a:schemeClr val="accent3"/>
                </a:solidFill>
              </a:defRPr>
            </a:lvl1pPr>
          </a:lstStyle>
          <a:p>
            <a:pPr lvl="0"/>
            <a:r>
              <a:rPr lang="en-US" smtClean="0"/>
              <a:t>Edit Master text styles</a:t>
            </a:r>
          </a:p>
        </p:txBody>
      </p:sp>
      <p:cxnSp>
        <p:nvCxnSpPr>
          <p:cNvPr id="21" name="Straight Connector 20">
            <a:extLst>
              <a:ext uri="{FF2B5EF4-FFF2-40B4-BE49-F238E27FC236}">
                <a16:creationId xmlns:a16="http://schemas.microsoft.com/office/drawing/2014/main" id="{8AEB6175-D008-410B-A557-726F5F13D8E9}"/>
              </a:ext>
            </a:extLst>
          </p:cNvPr>
          <p:cNvCxnSpPr/>
          <p:nvPr userDrawn="1"/>
        </p:nvCxnSpPr>
        <p:spPr>
          <a:xfrm>
            <a:off x="431800" y="1062181"/>
            <a:ext cx="82804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B7E1F19-9F9C-4AA8-99D6-D70DF6001040}"/>
              </a:ext>
            </a:extLst>
          </p:cNvPr>
          <p:cNvCxnSpPr/>
          <p:nvPr userDrawn="1"/>
        </p:nvCxnSpPr>
        <p:spPr>
          <a:xfrm>
            <a:off x="431800" y="6405418"/>
            <a:ext cx="82804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9F8E7AB2-C28F-43D4-8432-31AE613FA5C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67788" y="345600"/>
            <a:ext cx="2044412" cy="601200"/>
          </a:xfrm>
          <a:prstGeom prst="rect">
            <a:avLst/>
          </a:prstGeom>
        </p:spPr>
      </p:pic>
    </p:spTree>
    <p:extLst>
      <p:ext uri="{BB962C8B-B14F-4D97-AF65-F5344CB8AC3E}">
        <p14:creationId xmlns:p14="http://schemas.microsoft.com/office/powerpoint/2010/main" val="37021557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807B690-681D-40FE-8A16-41C6F3D5BDD7}"/>
              </a:ext>
            </a:extLst>
          </p:cNvPr>
          <p:cNvSpPr>
            <a:spLocks noGrp="1"/>
          </p:cNvSpPr>
          <p:nvPr>
            <p:ph type="pic" sz="quarter" idx="15"/>
          </p:nvPr>
        </p:nvSpPr>
        <p:spPr>
          <a:xfrm>
            <a:off x="4581525" y="1255396"/>
            <a:ext cx="4130675" cy="4950644"/>
          </a:xfrm>
        </p:spPr>
        <p:txBody>
          <a:bodyPr anchor="ctr"/>
          <a:lstStyle>
            <a:lvl1pPr algn="ctr">
              <a:defRPr/>
            </a:lvl1pPr>
          </a:lstStyle>
          <a:p>
            <a:r>
              <a:rPr lang="en-US" smtClean="0"/>
              <a:t>Click icon to add picture</a:t>
            </a:r>
            <a:endParaRPr lang="en-GB"/>
          </a:p>
        </p:txBody>
      </p:sp>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431798" y="1246907"/>
            <a:ext cx="3852000" cy="4930056"/>
          </a:xfrm>
        </p:spPr>
        <p:txBody>
          <a:bodyPr/>
          <a:lstStyle>
            <a:lvl1pPr>
              <a:lnSpc>
                <a:spcPts val="2200"/>
              </a:lnSpc>
              <a:defRPr sz="2200"/>
            </a:lvl1pPr>
            <a:lvl2pPr>
              <a:lnSpc>
                <a:spcPts val="2200"/>
              </a:lnSpc>
              <a:defRPr sz="2200"/>
            </a:lvl2pPr>
            <a:lvl3pPr>
              <a:lnSpc>
                <a:spcPts val="2200"/>
              </a:lnSpc>
              <a:defRPr sz="2200"/>
            </a:lvl3pPr>
            <a:lvl4pPr>
              <a:lnSpc>
                <a:spcPts val="2200"/>
              </a:lnSpc>
              <a:defRPr sz="2200"/>
            </a:lvl4pPr>
            <a:lvl5pPr>
              <a:lnSpc>
                <a:spcPts val="2200"/>
              </a:lnSpc>
              <a:defRPr sz="22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431800" y="6442543"/>
            <a:ext cx="4749800" cy="226299"/>
          </a:xfrm>
          <a:prstGeom prst="rect">
            <a:avLst/>
          </a:prstGeom>
        </p:spPr>
        <p:txBody>
          <a:bodyPr vert="horz" lIns="0" tIns="0" rIns="0" bIns="0" rtlCol="0" anchor="t" anchorCtr="0">
            <a:noAutofit/>
          </a:bodyPr>
          <a:lstStyle>
            <a:lvl1pPr algn="l">
              <a:defRPr sz="1000">
                <a:solidFill>
                  <a:schemeClr val="tx2"/>
                </a:solidFill>
              </a:defRPr>
            </a:lvl1pPr>
          </a:lstStyle>
          <a:p>
            <a:r>
              <a:rPr lang="en-GB"/>
              <a:t>Presentation title here | Month 2019</a:t>
            </a:r>
            <a:endParaRPr lang="en-US" dirty="0"/>
          </a:p>
        </p:txBody>
      </p:sp>
      <p:sp>
        <p:nvSpPr>
          <p:cNvPr id="2" name="Title 1"/>
          <p:cNvSpPr>
            <a:spLocks noGrp="1"/>
          </p:cNvSpPr>
          <p:nvPr>
            <p:ph type="title"/>
          </p:nvPr>
        </p:nvSpPr>
        <p:spPr>
          <a:xfrm>
            <a:off x="431800" y="415634"/>
            <a:ext cx="6181200" cy="324000"/>
          </a:xfrm>
        </p:spPr>
        <p:txBody>
          <a:bodyPr/>
          <a:lstStyle/>
          <a:p>
            <a:r>
              <a:rPr lang="en-US" smtClean="0"/>
              <a:t>Click to edit Master title style</a:t>
            </a:r>
            <a:endParaRPr lang="en-US" dirty="0"/>
          </a:p>
        </p:txBody>
      </p:sp>
      <p:sp>
        <p:nvSpPr>
          <p:cNvPr id="6" name="Slide Number Placeholder 5"/>
          <p:cNvSpPr>
            <a:spLocks noGrp="1"/>
          </p:cNvSpPr>
          <p:nvPr>
            <p:ph type="sldNum" sz="quarter" idx="12"/>
          </p:nvPr>
        </p:nvSpPr>
        <p:spPr/>
        <p:txBody>
          <a:bodyPr/>
          <a:lstStyle/>
          <a:p>
            <a:fld id="{E8A74B61-50D3-3946-8366-1E447A2A8431}" type="slidenum">
              <a:rPr lang="en-US" smtClean="0"/>
              <a:t>‹#›</a:t>
            </a:fld>
            <a:endParaRPr lang="en-US"/>
          </a:p>
        </p:txBody>
      </p:sp>
      <p:sp>
        <p:nvSpPr>
          <p:cNvPr id="15" name="Text Placeholder 14">
            <a:extLst>
              <a:ext uri="{FF2B5EF4-FFF2-40B4-BE49-F238E27FC236}">
                <a16:creationId xmlns:a16="http://schemas.microsoft.com/office/drawing/2014/main" id="{9F9DBC96-5270-4614-8535-8D3F8CD4D478}"/>
              </a:ext>
            </a:extLst>
          </p:cNvPr>
          <p:cNvSpPr>
            <a:spLocks noGrp="1"/>
          </p:cNvSpPr>
          <p:nvPr>
            <p:ph type="body" sz="quarter" idx="13"/>
          </p:nvPr>
        </p:nvSpPr>
        <p:spPr>
          <a:xfrm>
            <a:off x="431799" y="705829"/>
            <a:ext cx="6181200" cy="360000"/>
          </a:xfrm>
        </p:spPr>
        <p:txBody>
          <a:bodyPr/>
          <a:lstStyle>
            <a:lvl1pPr>
              <a:lnSpc>
                <a:spcPts val="2200"/>
              </a:lnSpc>
              <a:spcAft>
                <a:spcPts val="0"/>
              </a:spcAft>
              <a:defRPr sz="2200" b="1">
                <a:solidFill>
                  <a:schemeClr val="accent3"/>
                </a:solidFill>
              </a:defRPr>
            </a:lvl1pPr>
          </a:lstStyle>
          <a:p>
            <a:pPr lvl="0"/>
            <a:r>
              <a:rPr lang="en-US" smtClean="0"/>
              <a:t>Edit Master text styles</a:t>
            </a:r>
          </a:p>
        </p:txBody>
      </p:sp>
      <p:cxnSp>
        <p:nvCxnSpPr>
          <p:cNvPr id="21" name="Straight Connector 20">
            <a:extLst>
              <a:ext uri="{FF2B5EF4-FFF2-40B4-BE49-F238E27FC236}">
                <a16:creationId xmlns:a16="http://schemas.microsoft.com/office/drawing/2014/main" id="{8AEB6175-D008-410B-A557-726F5F13D8E9}"/>
              </a:ext>
            </a:extLst>
          </p:cNvPr>
          <p:cNvCxnSpPr/>
          <p:nvPr userDrawn="1"/>
        </p:nvCxnSpPr>
        <p:spPr>
          <a:xfrm>
            <a:off x="431800" y="1062181"/>
            <a:ext cx="82804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B7E1F19-9F9C-4AA8-99D6-D70DF6001040}"/>
              </a:ext>
            </a:extLst>
          </p:cNvPr>
          <p:cNvCxnSpPr/>
          <p:nvPr userDrawn="1"/>
        </p:nvCxnSpPr>
        <p:spPr>
          <a:xfrm>
            <a:off x="431800" y="6405418"/>
            <a:ext cx="82804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654A23B2-533A-42C0-9A7E-16BB26CDCB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67788" y="345600"/>
            <a:ext cx="2044412" cy="601200"/>
          </a:xfrm>
          <a:prstGeom prst="rect">
            <a:avLst/>
          </a:prstGeom>
        </p:spPr>
      </p:pic>
    </p:spTree>
    <p:extLst>
      <p:ext uri="{BB962C8B-B14F-4D97-AF65-F5344CB8AC3E}">
        <p14:creationId xmlns:p14="http://schemas.microsoft.com/office/powerpoint/2010/main" val="37413284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hart 1">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06C182CF-2307-477B-88F5-3F62ABC26449}"/>
              </a:ext>
            </a:extLst>
          </p:cNvPr>
          <p:cNvSpPr>
            <a:spLocks noGrp="1"/>
          </p:cNvSpPr>
          <p:nvPr>
            <p:ph type="chart" sz="quarter" idx="16"/>
          </p:nvPr>
        </p:nvSpPr>
        <p:spPr>
          <a:xfrm>
            <a:off x="431801" y="2627514"/>
            <a:ext cx="8548688" cy="3677274"/>
          </a:xfrm>
        </p:spPr>
        <p:txBody>
          <a:bodyPr anchor="ctr"/>
          <a:lstStyle>
            <a:lvl1pPr algn="ctr">
              <a:defRPr/>
            </a:lvl1pPr>
          </a:lstStyle>
          <a:p>
            <a:r>
              <a:rPr lang="en-US" smtClean="0"/>
              <a:t>Click icon to add chart</a:t>
            </a:r>
            <a:endParaRPr lang="en-GB"/>
          </a:p>
        </p:txBody>
      </p:sp>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431798" y="1246907"/>
            <a:ext cx="4788000" cy="2024154"/>
          </a:xfrm>
        </p:spPr>
        <p:txBody>
          <a:bodyPr/>
          <a:lstStyle>
            <a:lvl1pPr>
              <a:lnSpc>
                <a:spcPts val="1920"/>
              </a:lnSpc>
              <a:spcAft>
                <a:spcPts val="0"/>
              </a:spcAft>
              <a:defRPr sz="1600"/>
            </a:lvl1pPr>
            <a:lvl2pPr>
              <a:lnSpc>
                <a:spcPts val="1920"/>
              </a:lnSpc>
              <a:spcAft>
                <a:spcPts val="0"/>
              </a:spcAft>
              <a:defRPr sz="1600"/>
            </a:lvl2pPr>
            <a:lvl3pPr>
              <a:lnSpc>
                <a:spcPts val="1920"/>
              </a:lnSpc>
              <a:spcAft>
                <a:spcPts val="0"/>
              </a:spcAft>
              <a:defRPr sz="1600"/>
            </a:lvl3pPr>
            <a:lvl4pPr>
              <a:lnSpc>
                <a:spcPts val="1920"/>
              </a:lnSpc>
              <a:spcAft>
                <a:spcPts val="0"/>
              </a:spcAft>
              <a:defRPr sz="1600"/>
            </a:lvl4pPr>
            <a:lvl5pPr>
              <a:lnSpc>
                <a:spcPts val="1920"/>
              </a:lnSpc>
              <a:spcAft>
                <a:spcPts val="0"/>
              </a:spcAft>
              <a:defRPr sz="16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431800" y="6442543"/>
            <a:ext cx="4749800" cy="226299"/>
          </a:xfrm>
          <a:prstGeom prst="rect">
            <a:avLst/>
          </a:prstGeom>
        </p:spPr>
        <p:txBody>
          <a:bodyPr vert="horz" lIns="0" tIns="0" rIns="0" bIns="0" rtlCol="0" anchor="t" anchorCtr="0">
            <a:noAutofit/>
          </a:bodyPr>
          <a:lstStyle>
            <a:lvl1pPr algn="l">
              <a:defRPr sz="1000">
                <a:solidFill>
                  <a:schemeClr val="tx2"/>
                </a:solidFill>
              </a:defRPr>
            </a:lvl1pPr>
          </a:lstStyle>
          <a:p>
            <a:r>
              <a:rPr lang="en-GB"/>
              <a:t>Presentation title here | Month 2019</a:t>
            </a:r>
            <a:endParaRPr lang="en-US" dirty="0"/>
          </a:p>
        </p:txBody>
      </p:sp>
      <p:sp>
        <p:nvSpPr>
          <p:cNvPr id="2" name="Title 1"/>
          <p:cNvSpPr>
            <a:spLocks noGrp="1"/>
          </p:cNvSpPr>
          <p:nvPr>
            <p:ph type="title"/>
          </p:nvPr>
        </p:nvSpPr>
        <p:spPr>
          <a:xfrm>
            <a:off x="431800" y="415634"/>
            <a:ext cx="6181200" cy="324000"/>
          </a:xfrm>
        </p:spPr>
        <p:txBody>
          <a:bodyPr/>
          <a:lstStyle/>
          <a:p>
            <a:r>
              <a:rPr lang="en-US" smtClean="0"/>
              <a:t>Click to edit Master title style</a:t>
            </a:r>
            <a:endParaRPr lang="en-US" dirty="0"/>
          </a:p>
        </p:txBody>
      </p:sp>
      <p:sp>
        <p:nvSpPr>
          <p:cNvPr id="6" name="Slide Number Placeholder 5"/>
          <p:cNvSpPr>
            <a:spLocks noGrp="1"/>
          </p:cNvSpPr>
          <p:nvPr>
            <p:ph type="sldNum" sz="quarter" idx="12"/>
          </p:nvPr>
        </p:nvSpPr>
        <p:spPr/>
        <p:txBody>
          <a:bodyPr/>
          <a:lstStyle/>
          <a:p>
            <a:fld id="{E8A74B61-50D3-3946-8366-1E447A2A8431}" type="slidenum">
              <a:rPr lang="en-US" smtClean="0"/>
              <a:t>‹#›</a:t>
            </a:fld>
            <a:endParaRPr lang="en-US"/>
          </a:p>
        </p:txBody>
      </p:sp>
      <p:sp>
        <p:nvSpPr>
          <p:cNvPr id="15" name="Text Placeholder 14">
            <a:extLst>
              <a:ext uri="{FF2B5EF4-FFF2-40B4-BE49-F238E27FC236}">
                <a16:creationId xmlns:a16="http://schemas.microsoft.com/office/drawing/2014/main" id="{9F9DBC96-5270-4614-8535-8D3F8CD4D478}"/>
              </a:ext>
            </a:extLst>
          </p:cNvPr>
          <p:cNvSpPr>
            <a:spLocks noGrp="1"/>
          </p:cNvSpPr>
          <p:nvPr>
            <p:ph type="body" sz="quarter" idx="13"/>
          </p:nvPr>
        </p:nvSpPr>
        <p:spPr>
          <a:xfrm>
            <a:off x="431799" y="705829"/>
            <a:ext cx="6181200" cy="360000"/>
          </a:xfrm>
        </p:spPr>
        <p:txBody>
          <a:bodyPr/>
          <a:lstStyle>
            <a:lvl1pPr>
              <a:lnSpc>
                <a:spcPts val="2200"/>
              </a:lnSpc>
              <a:spcAft>
                <a:spcPts val="0"/>
              </a:spcAft>
              <a:defRPr sz="2200" b="1">
                <a:solidFill>
                  <a:schemeClr val="accent3"/>
                </a:solidFill>
              </a:defRPr>
            </a:lvl1pPr>
          </a:lstStyle>
          <a:p>
            <a:pPr lvl="0"/>
            <a:r>
              <a:rPr lang="en-US" smtClean="0"/>
              <a:t>Edit Master text styles</a:t>
            </a:r>
          </a:p>
        </p:txBody>
      </p:sp>
      <p:cxnSp>
        <p:nvCxnSpPr>
          <p:cNvPr id="21" name="Straight Connector 20">
            <a:extLst>
              <a:ext uri="{FF2B5EF4-FFF2-40B4-BE49-F238E27FC236}">
                <a16:creationId xmlns:a16="http://schemas.microsoft.com/office/drawing/2014/main" id="{8AEB6175-D008-410B-A557-726F5F13D8E9}"/>
              </a:ext>
            </a:extLst>
          </p:cNvPr>
          <p:cNvCxnSpPr/>
          <p:nvPr userDrawn="1"/>
        </p:nvCxnSpPr>
        <p:spPr>
          <a:xfrm>
            <a:off x="431800" y="1062181"/>
            <a:ext cx="82804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B7E1F19-9F9C-4AA8-99D6-D70DF6001040}"/>
              </a:ext>
            </a:extLst>
          </p:cNvPr>
          <p:cNvCxnSpPr/>
          <p:nvPr userDrawn="1"/>
        </p:nvCxnSpPr>
        <p:spPr>
          <a:xfrm>
            <a:off x="431800" y="6405418"/>
            <a:ext cx="82804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31A47A44-FB59-425E-B5A2-0BEDB49E58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67788" y="345600"/>
            <a:ext cx="2044412" cy="601200"/>
          </a:xfrm>
          <a:prstGeom prst="rect">
            <a:avLst/>
          </a:prstGeom>
        </p:spPr>
      </p:pic>
    </p:spTree>
    <p:extLst>
      <p:ext uri="{BB962C8B-B14F-4D97-AF65-F5344CB8AC3E}">
        <p14:creationId xmlns:p14="http://schemas.microsoft.com/office/powerpoint/2010/main" val="29893841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hart 2">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06C182CF-2307-477B-88F5-3F62ABC26449}"/>
              </a:ext>
            </a:extLst>
          </p:cNvPr>
          <p:cNvSpPr>
            <a:spLocks noGrp="1"/>
          </p:cNvSpPr>
          <p:nvPr>
            <p:ph type="chart" sz="quarter" idx="16"/>
          </p:nvPr>
        </p:nvSpPr>
        <p:spPr>
          <a:xfrm>
            <a:off x="2782111" y="1250554"/>
            <a:ext cx="5939244" cy="5054234"/>
          </a:xfrm>
        </p:spPr>
        <p:txBody>
          <a:bodyPr anchor="ctr"/>
          <a:lstStyle>
            <a:lvl1pPr algn="ctr">
              <a:defRPr/>
            </a:lvl1pPr>
          </a:lstStyle>
          <a:p>
            <a:r>
              <a:rPr lang="en-US" smtClean="0"/>
              <a:t>Click icon to add chart</a:t>
            </a:r>
            <a:endParaRPr lang="en-GB" dirty="0"/>
          </a:p>
        </p:txBody>
      </p:sp>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431798" y="1290057"/>
            <a:ext cx="3348000" cy="2024154"/>
          </a:xfrm>
        </p:spPr>
        <p:txBody>
          <a:bodyPr/>
          <a:lstStyle>
            <a:lvl1pPr>
              <a:lnSpc>
                <a:spcPts val="1920"/>
              </a:lnSpc>
              <a:spcAft>
                <a:spcPts val="0"/>
              </a:spcAft>
              <a:defRPr sz="1400"/>
            </a:lvl1pPr>
            <a:lvl2pPr>
              <a:lnSpc>
                <a:spcPts val="1920"/>
              </a:lnSpc>
              <a:spcAft>
                <a:spcPts val="0"/>
              </a:spcAft>
              <a:defRPr sz="1400"/>
            </a:lvl2pPr>
            <a:lvl3pPr>
              <a:lnSpc>
                <a:spcPts val="1920"/>
              </a:lnSpc>
              <a:spcAft>
                <a:spcPts val="0"/>
              </a:spcAft>
              <a:defRPr sz="1400"/>
            </a:lvl3pPr>
            <a:lvl4pPr>
              <a:lnSpc>
                <a:spcPts val="1920"/>
              </a:lnSpc>
              <a:spcAft>
                <a:spcPts val="0"/>
              </a:spcAft>
              <a:defRPr sz="1400"/>
            </a:lvl4pPr>
            <a:lvl5pPr>
              <a:lnSpc>
                <a:spcPts val="1920"/>
              </a:lnSpc>
              <a:spcAft>
                <a:spcPts val="0"/>
              </a:spcAft>
              <a:defRPr sz="14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431800" y="6442543"/>
            <a:ext cx="4749800" cy="226299"/>
          </a:xfrm>
          <a:prstGeom prst="rect">
            <a:avLst/>
          </a:prstGeom>
        </p:spPr>
        <p:txBody>
          <a:bodyPr vert="horz" lIns="0" tIns="0" rIns="0" bIns="0" rtlCol="0" anchor="t" anchorCtr="0">
            <a:noAutofit/>
          </a:bodyPr>
          <a:lstStyle>
            <a:lvl1pPr algn="l">
              <a:defRPr sz="1000">
                <a:solidFill>
                  <a:schemeClr val="tx2"/>
                </a:solidFill>
              </a:defRPr>
            </a:lvl1pPr>
          </a:lstStyle>
          <a:p>
            <a:r>
              <a:rPr lang="en-GB"/>
              <a:t>Presentation title here | Month 2019</a:t>
            </a:r>
            <a:endParaRPr lang="en-US" dirty="0"/>
          </a:p>
        </p:txBody>
      </p:sp>
      <p:sp>
        <p:nvSpPr>
          <p:cNvPr id="2" name="Title 1"/>
          <p:cNvSpPr>
            <a:spLocks noGrp="1"/>
          </p:cNvSpPr>
          <p:nvPr>
            <p:ph type="title"/>
          </p:nvPr>
        </p:nvSpPr>
        <p:spPr>
          <a:xfrm>
            <a:off x="431800" y="415634"/>
            <a:ext cx="6181200" cy="324000"/>
          </a:xfrm>
        </p:spPr>
        <p:txBody>
          <a:bodyPr/>
          <a:lstStyle/>
          <a:p>
            <a:r>
              <a:rPr lang="en-US" smtClean="0"/>
              <a:t>Click to edit Master title style</a:t>
            </a:r>
            <a:endParaRPr lang="en-US" dirty="0"/>
          </a:p>
        </p:txBody>
      </p:sp>
      <p:sp>
        <p:nvSpPr>
          <p:cNvPr id="6" name="Slide Number Placeholder 5"/>
          <p:cNvSpPr>
            <a:spLocks noGrp="1"/>
          </p:cNvSpPr>
          <p:nvPr>
            <p:ph type="sldNum" sz="quarter" idx="12"/>
          </p:nvPr>
        </p:nvSpPr>
        <p:spPr/>
        <p:txBody>
          <a:bodyPr/>
          <a:lstStyle/>
          <a:p>
            <a:fld id="{E8A74B61-50D3-3946-8366-1E447A2A8431}" type="slidenum">
              <a:rPr lang="en-US" smtClean="0"/>
              <a:t>‹#›</a:t>
            </a:fld>
            <a:endParaRPr lang="en-US"/>
          </a:p>
        </p:txBody>
      </p:sp>
      <p:sp>
        <p:nvSpPr>
          <p:cNvPr id="15" name="Text Placeholder 14">
            <a:extLst>
              <a:ext uri="{FF2B5EF4-FFF2-40B4-BE49-F238E27FC236}">
                <a16:creationId xmlns:a16="http://schemas.microsoft.com/office/drawing/2014/main" id="{9F9DBC96-5270-4614-8535-8D3F8CD4D478}"/>
              </a:ext>
            </a:extLst>
          </p:cNvPr>
          <p:cNvSpPr>
            <a:spLocks noGrp="1"/>
          </p:cNvSpPr>
          <p:nvPr>
            <p:ph type="body" sz="quarter" idx="13"/>
          </p:nvPr>
        </p:nvSpPr>
        <p:spPr>
          <a:xfrm>
            <a:off x="431799" y="705829"/>
            <a:ext cx="6181200" cy="360000"/>
          </a:xfrm>
        </p:spPr>
        <p:txBody>
          <a:bodyPr/>
          <a:lstStyle>
            <a:lvl1pPr>
              <a:lnSpc>
                <a:spcPts val="2200"/>
              </a:lnSpc>
              <a:spcAft>
                <a:spcPts val="0"/>
              </a:spcAft>
              <a:defRPr sz="2200" b="1">
                <a:solidFill>
                  <a:schemeClr val="accent3"/>
                </a:solidFill>
              </a:defRPr>
            </a:lvl1pPr>
          </a:lstStyle>
          <a:p>
            <a:pPr lvl="0"/>
            <a:r>
              <a:rPr lang="en-US" smtClean="0"/>
              <a:t>Edit Master text styles</a:t>
            </a:r>
          </a:p>
        </p:txBody>
      </p:sp>
      <p:cxnSp>
        <p:nvCxnSpPr>
          <p:cNvPr id="21" name="Straight Connector 20">
            <a:extLst>
              <a:ext uri="{FF2B5EF4-FFF2-40B4-BE49-F238E27FC236}">
                <a16:creationId xmlns:a16="http://schemas.microsoft.com/office/drawing/2014/main" id="{8AEB6175-D008-410B-A557-726F5F13D8E9}"/>
              </a:ext>
            </a:extLst>
          </p:cNvPr>
          <p:cNvCxnSpPr/>
          <p:nvPr userDrawn="1"/>
        </p:nvCxnSpPr>
        <p:spPr>
          <a:xfrm>
            <a:off x="431800" y="1062181"/>
            <a:ext cx="82804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B7E1F19-9F9C-4AA8-99D6-D70DF6001040}"/>
              </a:ext>
            </a:extLst>
          </p:cNvPr>
          <p:cNvCxnSpPr/>
          <p:nvPr userDrawn="1"/>
        </p:nvCxnSpPr>
        <p:spPr>
          <a:xfrm>
            <a:off x="431800" y="6405418"/>
            <a:ext cx="82804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85FE6740-5475-4C95-83B3-B418FB2780C1}"/>
              </a:ext>
            </a:extLst>
          </p:cNvPr>
          <p:cNvSpPr>
            <a:spLocks noGrp="1"/>
          </p:cNvSpPr>
          <p:nvPr>
            <p:ph idx="17"/>
          </p:nvPr>
        </p:nvSpPr>
        <p:spPr>
          <a:xfrm>
            <a:off x="431798" y="4304051"/>
            <a:ext cx="2638948" cy="1430160"/>
          </a:xfrm>
        </p:spPr>
        <p:txBody>
          <a:bodyPr/>
          <a:lstStyle>
            <a:lvl1pPr>
              <a:lnSpc>
                <a:spcPts val="1400"/>
              </a:lnSpc>
              <a:spcAft>
                <a:spcPts val="0"/>
              </a:spcAft>
              <a:defRPr sz="1200"/>
            </a:lvl1pPr>
            <a:lvl2pPr>
              <a:lnSpc>
                <a:spcPts val="1400"/>
              </a:lnSpc>
              <a:spcAft>
                <a:spcPts val="0"/>
              </a:spcAft>
              <a:defRPr sz="1200"/>
            </a:lvl2pPr>
            <a:lvl3pPr>
              <a:lnSpc>
                <a:spcPts val="1400"/>
              </a:lnSpc>
              <a:spcAft>
                <a:spcPts val="0"/>
              </a:spcAft>
              <a:defRPr sz="1200"/>
            </a:lvl3pPr>
            <a:lvl4pPr>
              <a:lnSpc>
                <a:spcPts val="1400"/>
              </a:lnSpc>
              <a:spcAft>
                <a:spcPts val="0"/>
              </a:spcAft>
              <a:defRPr sz="1200"/>
            </a:lvl4pPr>
            <a:lvl5pPr>
              <a:lnSpc>
                <a:spcPts val="1400"/>
              </a:lnSpc>
              <a:spcAft>
                <a:spcPts val="0"/>
              </a:spcAft>
              <a:defRPr sz="12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2" name="Picture 11">
            <a:extLst>
              <a:ext uri="{FF2B5EF4-FFF2-40B4-BE49-F238E27FC236}">
                <a16:creationId xmlns:a16="http://schemas.microsoft.com/office/drawing/2014/main" id="{6E8485BD-E908-4B94-8AB9-55C21392AB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67788" y="345600"/>
            <a:ext cx="2044412" cy="601200"/>
          </a:xfrm>
          <a:prstGeom prst="rect">
            <a:avLst/>
          </a:prstGeom>
        </p:spPr>
      </p:pic>
    </p:spTree>
    <p:extLst>
      <p:ext uri="{BB962C8B-B14F-4D97-AF65-F5344CB8AC3E}">
        <p14:creationId xmlns:p14="http://schemas.microsoft.com/office/powerpoint/2010/main" val="1012811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31800" y="415635"/>
            <a:ext cx="6181200" cy="318654"/>
          </a:xfrm>
          <a:prstGeom prst="rect">
            <a:avLst/>
          </a:prstGeom>
        </p:spPr>
        <p:txBody>
          <a:bodyPr vert="horz" lIns="0" tIns="0" rIns="0" bIns="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31800" y="1246907"/>
            <a:ext cx="6894000" cy="4930056"/>
          </a:xfrm>
          <a:prstGeom prst="rect">
            <a:avLst/>
          </a:prstGeom>
        </p:spPr>
        <p:txBody>
          <a:bodyPr vert="horz" lIns="0" tIns="0" rIns="0" bIns="0" rtlCol="0" anchor="t" anchorCtr="0">
            <a:no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31800" y="6442543"/>
            <a:ext cx="4749800" cy="226299"/>
          </a:xfrm>
          <a:prstGeom prst="rect">
            <a:avLst/>
          </a:prstGeom>
        </p:spPr>
        <p:txBody>
          <a:bodyPr vert="horz" lIns="0" tIns="0" rIns="0" bIns="0" rtlCol="0" anchor="t" anchorCtr="0">
            <a:noAutofit/>
          </a:bodyPr>
          <a:lstStyle>
            <a:lvl1pPr algn="l">
              <a:defRPr sz="1000">
                <a:solidFill>
                  <a:schemeClr val="tx2"/>
                </a:solidFill>
              </a:defRPr>
            </a:lvl1pPr>
          </a:lstStyle>
          <a:p>
            <a:r>
              <a:rPr lang="en-GB"/>
              <a:t>Presentation title here | Month 2019</a:t>
            </a:r>
            <a:endParaRPr lang="en-US" dirty="0"/>
          </a:p>
        </p:txBody>
      </p:sp>
      <p:sp>
        <p:nvSpPr>
          <p:cNvPr id="6" name="Slide Number Placeholder 5"/>
          <p:cNvSpPr>
            <a:spLocks noGrp="1"/>
          </p:cNvSpPr>
          <p:nvPr>
            <p:ph type="sldNum" sz="quarter" idx="4"/>
          </p:nvPr>
        </p:nvSpPr>
        <p:spPr>
          <a:xfrm>
            <a:off x="8025204" y="6431608"/>
            <a:ext cx="696151" cy="237233"/>
          </a:xfrm>
          <a:prstGeom prst="rect">
            <a:avLst/>
          </a:prstGeom>
        </p:spPr>
        <p:txBody>
          <a:bodyPr vert="horz" lIns="0" tIns="0" rIns="0" bIns="0" rtlCol="0" anchor="t" anchorCtr="0">
            <a:noAutofit/>
          </a:bodyPr>
          <a:lstStyle>
            <a:lvl1pPr algn="r">
              <a:defRPr sz="1000">
                <a:solidFill>
                  <a:schemeClr val="tx2"/>
                </a:solidFill>
              </a:defRPr>
            </a:lvl1pPr>
          </a:lstStyle>
          <a:p>
            <a:fld id="{E8A74B61-50D3-3946-8366-1E447A2A8431}" type="slidenum">
              <a:rPr lang="en-US" smtClean="0"/>
              <a:pPr/>
              <a:t>‹#›</a:t>
            </a:fld>
            <a:endParaRPr lang="en-US" dirty="0"/>
          </a:p>
        </p:txBody>
      </p:sp>
    </p:spTree>
    <p:extLst>
      <p:ext uri="{BB962C8B-B14F-4D97-AF65-F5344CB8AC3E}">
        <p14:creationId xmlns:p14="http://schemas.microsoft.com/office/powerpoint/2010/main" val="1930818696"/>
      </p:ext>
    </p:extLst>
  </p:cSld>
  <p:clrMap bg1="lt1" tx1="dk1" bg2="lt2" tx2="dk2" accent1="accent1" accent2="accent2" accent3="accent3" accent4="accent4" accent5="accent5" accent6="accent6" hlink="hlink" folHlink="folHlink"/>
  <p:sldLayoutIdLst>
    <p:sldLayoutId id="2147483661" r:id="rId1"/>
    <p:sldLayoutId id="2147483666" r:id="rId2"/>
    <p:sldLayoutId id="2147483667" r:id="rId3"/>
    <p:sldLayoutId id="2147483662" r:id="rId4"/>
    <p:sldLayoutId id="2147483669" r:id="rId5"/>
    <p:sldLayoutId id="2147483671" r:id="rId6"/>
    <p:sldLayoutId id="2147483663" r:id="rId7"/>
    <p:sldLayoutId id="2147483670" r:id="rId8"/>
    <p:sldLayoutId id="2147483664" r:id="rId9"/>
    <p:sldLayoutId id="2147483673" r:id="rId10"/>
    <p:sldLayoutId id="2147483674" r:id="rId11"/>
    <p:sldLayoutId id="2147483665" r:id="rId12"/>
    <p:sldLayoutId id="2147483668" r:id="rId13"/>
    <p:sldLayoutId id="2147483672" r:id="rId14"/>
    <p:sldLayoutId id="2147483676" r:id="rId15"/>
  </p:sldLayoutIdLst>
  <p:hf hdr="0" dt="0"/>
  <p:txStyles>
    <p:titleStyle>
      <a:lvl1pPr algn="l" defTabSz="914400" rtl="0" eaLnBrk="1" latinLnBrk="0" hangingPunct="1">
        <a:lnSpc>
          <a:spcPts val="2200"/>
        </a:lnSpc>
        <a:spcBef>
          <a:spcPct val="0"/>
        </a:spcBef>
        <a:buNone/>
        <a:defRPr sz="2200" b="1" kern="1200">
          <a:solidFill>
            <a:schemeClr val="tx2"/>
          </a:solidFill>
          <a:latin typeface="+mj-lt"/>
          <a:ea typeface="+mj-ea"/>
          <a:cs typeface="+mj-cs"/>
        </a:defRPr>
      </a:lvl1pPr>
    </p:titleStyle>
    <p:bodyStyle>
      <a:lvl1pPr marL="0" indent="0" algn="l" defTabSz="914400" rtl="0" eaLnBrk="1" latinLnBrk="0" hangingPunct="1">
        <a:lnSpc>
          <a:spcPts val="1680"/>
        </a:lnSpc>
        <a:spcBef>
          <a:spcPts val="0"/>
        </a:spcBef>
        <a:spcAft>
          <a:spcPts val="600"/>
        </a:spcAft>
        <a:buFont typeface="Arial" panose="020B0604020202020204" pitchFamily="34" charset="0"/>
        <a:buNone/>
        <a:defRPr sz="1400" kern="1200">
          <a:solidFill>
            <a:schemeClr val="tx2"/>
          </a:solidFill>
          <a:latin typeface="+mn-lt"/>
          <a:ea typeface="+mn-ea"/>
          <a:cs typeface="+mn-cs"/>
        </a:defRPr>
      </a:lvl1pPr>
      <a:lvl2pPr marL="180000" indent="-216000" algn="l" defTabSz="914400" rtl="0" eaLnBrk="1" latinLnBrk="0" hangingPunct="1">
        <a:lnSpc>
          <a:spcPts val="1680"/>
        </a:lnSpc>
        <a:spcBef>
          <a:spcPts val="0"/>
        </a:spcBef>
        <a:spcAft>
          <a:spcPts val="1200"/>
        </a:spcAft>
        <a:buFont typeface="Arial" panose="020B0604020202020204" pitchFamily="34" charset="0"/>
        <a:buChar char="•"/>
        <a:defRPr sz="1400" kern="1200">
          <a:solidFill>
            <a:schemeClr val="tx2"/>
          </a:solidFill>
          <a:latin typeface="+mn-lt"/>
          <a:ea typeface="+mn-ea"/>
          <a:cs typeface="+mn-cs"/>
        </a:defRPr>
      </a:lvl2pPr>
      <a:lvl3pPr marL="180000" indent="-216000" algn="l" defTabSz="914400" rtl="0" eaLnBrk="1" latinLnBrk="0" hangingPunct="1">
        <a:lnSpc>
          <a:spcPts val="1680"/>
        </a:lnSpc>
        <a:spcBef>
          <a:spcPts val="0"/>
        </a:spcBef>
        <a:spcAft>
          <a:spcPts val="1200"/>
        </a:spcAft>
        <a:buFont typeface="Symbol" panose="05050102010706020507" pitchFamily="18" charset="2"/>
        <a:buChar char="-"/>
        <a:defRPr sz="1400" kern="1200">
          <a:solidFill>
            <a:schemeClr val="tx2"/>
          </a:solidFill>
          <a:latin typeface="+mn-lt"/>
          <a:ea typeface="+mn-ea"/>
          <a:cs typeface="+mn-cs"/>
        </a:defRPr>
      </a:lvl3pPr>
      <a:lvl4pPr marL="395288" indent="-179388" algn="l" defTabSz="914400" rtl="0" eaLnBrk="1" latinLnBrk="0" hangingPunct="1">
        <a:lnSpc>
          <a:spcPts val="1680"/>
        </a:lnSpc>
        <a:spcBef>
          <a:spcPts val="0"/>
        </a:spcBef>
        <a:spcAft>
          <a:spcPts val="1200"/>
        </a:spcAft>
        <a:buFont typeface="Symbol" panose="05050102010706020507" pitchFamily="18" charset="2"/>
        <a:buChar char="-"/>
        <a:defRPr sz="1400" kern="1200">
          <a:solidFill>
            <a:schemeClr val="tx2"/>
          </a:solidFill>
          <a:latin typeface="+mn-lt"/>
          <a:ea typeface="+mn-ea"/>
          <a:cs typeface="+mn-cs"/>
        </a:defRPr>
      </a:lvl4pPr>
      <a:lvl5pPr marL="576000" indent="-179388" algn="l" defTabSz="914400" rtl="0" eaLnBrk="1" latinLnBrk="0" hangingPunct="1">
        <a:lnSpc>
          <a:spcPts val="1680"/>
        </a:lnSpc>
        <a:spcBef>
          <a:spcPts val="0"/>
        </a:spcBef>
        <a:spcAft>
          <a:spcPts val="1200"/>
        </a:spcAft>
        <a:buFont typeface="Symbol" panose="05050102010706020507" pitchFamily="18" charset="2"/>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0597A164-D57B-4AE1-A0B8-5C1D896AB6D3}"/>
              </a:ext>
            </a:extLst>
          </p:cNvPr>
          <p:cNvSpPr>
            <a:spLocks noGrp="1"/>
          </p:cNvSpPr>
          <p:nvPr>
            <p:ph type="ctrTitle"/>
          </p:nvPr>
        </p:nvSpPr>
        <p:spPr>
          <a:xfrm>
            <a:off x="436542" y="605389"/>
            <a:ext cx="7583738" cy="1211493"/>
          </a:xfrm>
        </p:spPr>
        <p:txBody>
          <a:bodyPr/>
          <a:lstStyle/>
          <a:p>
            <a:pPr>
              <a:defRPr/>
            </a:pPr>
            <a:r>
              <a:rPr lang="en-US" sz="2400" dirty="0"/>
              <a:t>Development of a Workplace Violence Prevention Program</a:t>
            </a:r>
            <a:r>
              <a:rPr lang="en-US" sz="2400" dirty="0" smtClean="0"/>
              <a:t/>
            </a:r>
            <a:br>
              <a:rPr lang="en-US" sz="2400" dirty="0" smtClean="0"/>
            </a:br>
            <a:r>
              <a:rPr lang="en-US" sz="2400" dirty="0">
                <a:solidFill>
                  <a:schemeClr val="bg1"/>
                </a:solidFill>
              </a:rPr>
              <a:t>Mount Auburn Hospital</a:t>
            </a:r>
            <a:br>
              <a:rPr lang="en-US" sz="2400" dirty="0">
                <a:solidFill>
                  <a:schemeClr val="bg1"/>
                </a:solidFill>
              </a:rPr>
            </a:br>
            <a:r>
              <a:rPr lang="en-US" sz="2400" dirty="0">
                <a:solidFill>
                  <a:schemeClr val="bg1"/>
                </a:solidFill>
              </a:rPr>
              <a:t>Cambridge, MA.</a:t>
            </a:r>
            <a:endParaRPr lang="en-US" sz="2400" dirty="0">
              <a:solidFill>
                <a:schemeClr val="bg1"/>
              </a:solidFill>
            </a:endParaRPr>
          </a:p>
        </p:txBody>
      </p:sp>
      <p:sp>
        <p:nvSpPr>
          <p:cNvPr id="15" name="Subtitle 14">
            <a:extLst>
              <a:ext uri="{FF2B5EF4-FFF2-40B4-BE49-F238E27FC236}">
                <a16:creationId xmlns:a16="http://schemas.microsoft.com/office/drawing/2014/main" id="{D4AABA6C-01ED-4757-A715-A4CA3C4944BE}"/>
              </a:ext>
            </a:extLst>
          </p:cNvPr>
          <p:cNvSpPr>
            <a:spLocks noGrp="1"/>
          </p:cNvSpPr>
          <p:nvPr>
            <p:ph type="subTitle" idx="1"/>
          </p:nvPr>
        </p:nvSpPr>
        <p:spPr>
          <a:xfrm>
            <a:off x="186238" y="3112890"/>
            <a:ext cx="8603409" cy="2759379"/>
          </a:xfrm>
        </p:spPr>
        <p:txBody>
          <a:bodyPr/>
          <a:lstStyle/>
          <a:p>
            <a:r>
              <a:rPr lang="en-GB" sz="1800" dirty="0" smtClean="0"/>
              <a:t>3 April 2019 </a:t>
            </a:r>
            <a:r>
              <a:rPr lang="en-GB" sz="1800" dirty="0"/>
              <a:t>– </a:t>
            </a:r>
            <a:r>
              <a:rPr lang="en-GB" sz="1800" dirty="0" smtClean="0"/>
              <a:t>Presented </a:t>
            </a:r>
            <a:r>
              <a:rPr lang="en-GB" sz="1800" dirty="0" smtClean="0"/>
              <a:t>by:</a:t>
            </a:r>
          </a:p>
          <a:p>
            <a:pPr>
              <a:spcBef>
                <a:spcPts val="600"/>
              </a:spcBef>
            </a:pPr>
            <a:endParaRPr lang="en-GB" sz="1800" dirty="0"/>
          </a:p>
          <a:p>
            <a:pPr>
              <a:spcBef>
                <a:spcPts val="600"/>
              </a:spcBef>
            </a:pPr>
            <a:r>
              <a:rPr lang="en-US" sz="1800" dirty="0" smtClean="0"/>
              <a:t>Nicholas </a:t>
            </a:r>
            <a:r>
              <a:rPr lang="en-US" sz="1800" dirty="0"/>
              <a:t>T. </a:t>
            </a:r>
            <a:r>
              <a:rPr lang="en-US" sz="1800" dirty="0" err="1"/>
              <a:t>DiIeso</a:t>
            </a:r>
            <a:r>
              <a:rPr lang="en-US" sz="1800" dirty="0"/>
              <a:t>, Chief Operating Officer</a:t>
            </a:r>
          </a:p>
          <a:p>
            <a:pPr>
              <a:spcBef>
                <a:spcPts val="600"/>
              </a:spcBef>
            </a:pPr>
            <a:r>
              <a:rPr lang="en-US" sz="1800" dirty="0" smtClean="0"/>
              <a:t>Heather </a:t>
            </a:r>
            <a:r>
              <a:rPr lang="en-US" sz="1800" dirty="0"/>
              <a:t>Gibbons-Perez, Regulatory Compliance and Patient Safety </a:t>
            </a:r>
            <a:r>
              <a:rPr lang="en-US" sz="1800" dirty="0" smtClean="0"/>
              <a:t>Manager</a:t>
            </a:r>
          </a:p>
          <a:p>
            <a:pPr>
              <a:spcBef>
                <a:spcPts val="600"/>
              </a:spcBef>
            </a:pPr>
            <a:r>
              <a:rPr lang="en-US" sz="1800" dirty="0"/>
              <a:t>Andrew Gardner, Director of Quality and Performance Measurement</a:t>
            </a:r>
          </a:p>
          <a:p>
            <a:endParaRPr lang="en-US" sz="1800" dirty="0"/>
          </a:p>
          <a:p>
            <a:endParaRPr lang="en-GB" sz="1800" dirty="0"/>
          </a:p>
          <a:p>
            <a:endParaRPr lang="en-GB" sz="1600" dirty="0"/>
          </a:p>
        </p:txBody>
      </p:sp>
    </p:spTree>
    <p:extLst>
      <p:ext uri="{BB962C8B-B14F-4D97-AF65-F5344CB8AC3E}">
        <p14:creationId xmlns:p14="http://schemas.microsoft.com/office/powerpoint/2010/main" val="13411356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Footer Placeholder 45">
            <a:extLst>
              <a:ext uri="{FF2B5EF4-FFF2-40B4-BE49-F238E27FC236}">
                <a16:creationId xmlns:a16="http://schemas.microsoft.com/office/drawing/2014/main" id="{E67CDD1F-EBDC-4296-9505-41C0AB90E504}"/>
              </a:ext>
            </a:extLst>
          </p:cNvPr>
          <p:cNvSpPr>
            <a:spLocks noGrp="1"/>
          </p:cNvSpPr>
          <p:nvPr>
            <p:ph type="ftr" sz="quarter" idx="3"/>
          </p:nvPr>
        </p:nvSpPr>
        <p:spPr>
          <a:xfrm>
            <a:off x="431800" y="6442543"/>
            <a:ext cx="4749800" cy="226299"/>
          </a:xfrm>
        </p:spPr>
        <p:txBody>
          <a:bodyPr/>
          <a:lstStyle/>
          <a:p>
            <a:r>
              <a:rPr lang="en-US" dirty="0"/>
              <a:t>Workplace Violence Prevention Program </a:t>
            </a:r>
            <a:r>
              <a:rPr lang="en-GB" dirty="0" smtClean="0"/>
              <a:t>| March 2019</a:t>
            </a:r>
            <a:endParaRPr lang="en-US" dirty="0"/>
          </a:p>
        </p:txBody>
      </p:sp>
      <p:sp>
        <p:nvSpPr>
          <p:cNvPr id="37" name="Title 36">
            <a:extLst>
              <a:ext uri="{FF2B5EF4-FFF2-40B4-BE49-F238E27FC236}">
                <a16:creationId xmlns:a16="http://schemas.microsoft.com/office/drawing/2014/main" id="{5995FFBF-6200-4C87-B0C9-9B83CE28594B}"/>
              </a:ext>
            </a:extLst>
          </p:cNvPr>
          <p:cNvSpPr>
            <a:spLocks noGrp="1"/>
          </p:cNvSpPr>
          <p:nvPr>
            <p:ph type="title"/>
          </p:nvPr>
        </p:nvSpPr>
        <p:spPr>
          <a:xfrm>
            <a:off x="431800" y="583309"/>
            <a:ext cx="6181200" cy="531817"/>
          </a:xfrm>
        </p:spPr>
        <p:txBody>
          <a:bodyPr/>
          <a:lstStyle/>
          <a:p>
            <a:r>
              <a:rPr lang="en-US" altLang="en-US" sz="3200" dirty="0"/>
              <a:t>Overview</a:t>
            </a:r>
            <a:endParaRPr lang="en-GB" sz="3200" dirty="0"/>
          </a:p>
        </p:txBody>
      </p:sp>
      <p:sp>
        <p:nvSpPr>
          <p:cNvPr id="47" name="Slide Number Placeholder 46">
            <a:extLst>
              <a:ext uri="{FF2B5EF4-FFF2-40B4-BE49-F238E27FC236}">
                <a16:creationId xmlns:a16="http://schemas.microsoft.com/office/drawing/2014/main" id="{173BE56B-7EB8-4811-8425-578857AEC102}"/>
              </a:ext>
            </a:extLst>
          </p:cNvPr>
          <p:cNvSpPr>
            <a:spLocks noGrp="1"/>
          </p:cNvSpPr>
          <p:nvPr>
            <p:ph type="sldNum" sz="quarter" idx="12"/>
          </p:nvPr>
        </p:nvSpPr>
        <p:spPr/>
        <p:txBody>
          <a:bodyPr/>
          <a:lstStyle/>
          <a:p>
            <a:fld id="{E8A74B61-50D3-3946-8366-1E447A2A8431}" type="slidenum">
              <a:rPr lang="en-US" smtClean="0"/>
              <a:t>2</a:t>
            </a:fld>
            <a:endParaRPr lang="en-US" dirty="0"/>
          </a:p>
        </p:txBody>
      </p:sp>
      <p:sp>
        <p:nvSpPr>
          <p:cNvPr id="9" name="Content Placeholder 19">
            <a:extLst>
              <a:ext uri="{FF2B5EF4-FFF2-40B4-BE49-F238E27FC236}">
                <a16:creationId xmlns:a16="http://schemas.microsoft.com/office/drawing/2014/main" id="{65273487-754B-4764-90CF-B526B4A1F8E1}"/>
              </a:ext>
            </a:extLst>
          </p:cNvPr>
          <p:cNvSpPr txBox="1">
            <a:spLocks/>
          </p:cNvSpPr>
          <p:nvPr/>
        </p:nvSpPr>
        <p:spPr>
          <a:xfrm>
            <a:off x="564460" y="1512487"/>
            <a:ext cx="8394345" cy="4930056"/>
          </a:xfrm>
          <a:prstGeom prst="rect">
            <a:avLst/>
          </a:prstGeom>
        </p:spPr>
        <p:txBody>
          <a:bodyPr/>
          <a:lstStyle>
            <a:lvl1pPr marL="0" indent="0" algn="l" defTabSz="914400" rtl="0" eaLnBrk="1" latinLnBrk="0" hangingPunct="1">
              <a:lnSpc>
                <a:spcPts val="1680"/>
              </a:lnSpc>
              <a:spcBef>
                <a:spcPts val="0"/>
              </a:spcBef>
              <a:spcAft>
                <a:spcPts val="600"/>
              </a:spcAft>
              <a:buFont typeface="Arial" panose="020B0604020202020204" pitchFamily="34" charset="0"/>
              <a:buNone/>
              <a:defRPr sz="1400" kern="1200">
                <a:solidFill>
                  <a:schemeClr val="tx2"/>
                </a:solidFill>
                <a:latin typeface="+mn-lt"/>
                <a:ea typeface="+mn-ea"/>
                <a:cs typeface="+mn-cs"/>
              </a:defRPr>
            </a:lvl1pPr>
            <a:lvl2pPr marL="180000" indent="-216000" algn="l" defTabSz="914400" rtl="0" eaLnBrk="1" latinLnBrk="0" hangingPunct="1">
              <a:lnSpc>
                <a:spcPts val="1680"/>
              </a:lnSpc>
              <a:spcBef>
                <a:spcPts val="0"/>
              </a:spcBef>
              <a:spcAft>
                <a:spcPts val="1200"/>
              </a:spcAft>
              <a:buFont typeface="Arial" panose="020B0604020202020204" pitchFamily="34" charset="0"/>
              <a:buChar char="•"/>
              <a:defRPr sz="1400" kern="1200">
                <a:solidFill>
                  <a:schemeClr val="tx2"/>
                </a:solidFill>
                <a:latin typeface="+mn-lt"/>
                <a:ea typeface="+mn-ea"/>
                <a:cs typeface="+mn-cs"/>
              </a:defRPr>
            </a:lvl2pPr>
            <a:lvl3pPr marL="180000" indent="-216000" algn="l" defTabSz="914400" rtl="0" eaLnBrk="1" latinLnBrk="0" hangingPunct="1">
              <a:lnSpc>
                <a:spcPts val="1680"/>
              </a:lnSpc>
              <a:spcBef>
                <a:spcPts val="0"/>
              </a:spcBef>
              <a:spcAft>
                <a:spcPts val="1200"/>
              </a:spcAft>
              <a:buFont typeface="Symbol" panose="05050102010706020507" pitchFamily="18" charset="2"/>
              <a:buChar char="-"/>
              <a:defRPr sz="1400" kern="1200">
                <a:solidFill>
                  <a:schemeClr val="tx2"/>
                </a:solidFill>
                <a:latin typeface="+mn-lt"/>
                <a:ea typeface="+mn-ea"/>
                <a:cs typeface="+mn-cs"/>
              </a:defRPr>
            </a:lvl3pPr>
            <a:lvl4pPr marL="395288" indent="-179388" algn="l" defTabSz="914400" rtl="0" eaLnBrk="1" latinLnBrk="0" hangingPunct="1">
              <a:lnSpc>
                <a:spcPts val="1680"/>
              </a:lnSpc>
              <a:spcBef>
                <a:spcPts val="0"/>
              </a:spcBef>
              <a:spcAft>
                <a:spcPts val="1200"/>
              </a:spcAft>
              <a:buFont typeface="Symbol" panose="05050102010706020507" pitchFamily="18" charset="2"/>
              <a:buChar char="-"/>
              <a:defRPr sz="1400" kern="1200">
                <a:solidFill>
                  <a:schemeClr val="tx2"/>
                </a:solidFill>
                <a:latin typeface="+mn-lt"/>
                <a:ea typeface="+mn-ea"/>
                <a:cs typeface="+mn-cs"/>
              </a:defRPr>
            </a:lvl4pPr>
            <a:lvl5pPr marL="576000" indent="-179388" algn="l" defTabSz="914400" rtl="0" eaLnBrk="1" latinLnBrk="0" hangingPunct="1">
              <a:lnSpc>
                <a:spcPts val="1680"/>
              </a:lnSpc>
              <a:spcBef>
                <a:spcPts val="0"/>
              </a:spcBef>
              <a:spcAft>
                <a:spcPts val="1200"/>
              </a:spcAft>
              <a:buFont typeface="Symbol" panose="05050102010706020507" pitchFamily="18" charset="2"/>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1200"/>
              </a:spcBef>
              <a:spcAft>
                <a:spcPts val="1200"/>
              </a:spcAft>
              <a:buFont typeface="Arial" panose="020B0604020202020204" pitchFamily="34" charset="0"/>
              <a:buChar char="•"/>
            </a:pPr>
            <a:r>
              <a:rPr lang="en-US" sz="2800" dirty="0" smtClean="0">
                <a:solidFill>
                  <a:schemeClr val="bg1"/>
                </a:solidFill>
              </a:rPr>
              <a:t>Key Components to Developing a Workplace Violence Prevention Program</a:t>
            </a:r>
          </a:p>
          <a:p>
            <a:pPr marL="342900" indent="-342900">
              <a:lnSpc>
                <a:spcPct val="100000"/>
              </a:lnSpc>
              <a:spcBef>
                <a:spcPts val="1200"/>
              </a:spcBef>
              <a:spcAft>
                <a:spcPts val="1200"/>
              </a:spcAft>
              <a:buFont typeface="Arial" panose="020B0604020202020204" pitchFamily="34" charset="0"/>
              <a:buChar char="•"/>
            </a:pPr>
            <a:r>
              <a:rPr lang="en-US" sz="2800" dirty="0" smtClean="0">
                <a:solidFill>
                  <a:schemeClr val="bg1"/>
                </a:solidFill>
              </a:rPr>
              <a:t>Summary of Past and Future Initiatives at MAH</a:t>
            </a:r>
          </a:p>
          <a:p>
            <a:pPr marL="342900" indent="-342900">
              <a:lnSpc>
                <a:spcPct val="100000"/>
              </a:lnSpc>
              <a:spcBef>
                <a:spcPts val="1200"/>
              </a:spcBef>
              <a:spcAft>
                <a:spcPts val="1200"/>
              </a:spcAft>
              <a:buFont typeface="Arial" panose="020B0604020202020204" pitchFamily="34" charset="0"/>
              <a:buChar char="•"/>
            </a:pPr>
            <a:r>
              <a:rPr lang="en-US" sz="2800" dirty="0" smtClean="0">
                <a:solidFill>
                  <a:schemeClr val="bg1"/>
                </a:solidFill>
              </a:rPr>
              <a:t>Workplace Violence Event Reporting</a:t>
            </a:r>
          </a:p>
          <a:p>
            <a:pPr marL="342900" indent="-342900">
              <a:lnSpc>
                <a:spcPct val="100000"/>
              </a:lnSpc>
              <a:spcBef>
                <a:spcPts val="1200"/>
              </a:spcBef>
              <a:spcAft>
                <a:spcPts val="1200"/>
              </a:spcAft>
              <a:buFont typeface="Arial" panose="020B0604020202020204" pitchFamily="34" charset="0"/>
              <a:buChar char="•"/>
            </a:pPr>
            <a:r>
              <a:rPr lang="en-US" sz="2800" dirty="0" smtClean="0">
                <a:solidFill>
                  <a:schemeClr val="bg1"/>
                </a:solidFill>
              </a:rPr>
              <a:t>Achieving an Environment of Healing</a:t>
            </a:r>
          </a:p>
          <a:p>
            <a:endParaRPr lang="en-GB" dirty="0" smtClean="0">
              <a:solidFill>
                <a:schemeClr val="bg1"/>
              </a:solidFill>
            </a:endParaRPr>
          </a:p>
          <a:p>
            <a:endParaRPr lang="en-GB" dirty="0">
              <a:solidFill>
                <a:schemeClr val="bg1"/>
              </a:solidFill>
            </a:endParaRPr>
          </a:p>
        </p:txBody>
      </p:sp>
    </p:spTree>
    <p:extLst>
      <p:ext uri="{BB962C8B-B14F-4D97-AF65-F5344CB8AC3E}">
        <p14:creationId xmlns:p14="http://schemas.microsoft.com/office/powerpoint/2010/main" val="41876736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EEEF15-6EA9-41D9-AD3F-E5C5E1F7BCFB}"/>
              </a:ext>
            </a:extLst>
          </p:cNvPr>
          <p:cNvSpPr>
            <a:spLocks noGrp="1"/>
          </p:cNvSpPr>
          <p:nvPr>
            <p:ph type="ctrTitle"/>
          </p:nvPr>
        </p:nvSpPr>
        <p:spPr>
          <a:xfrm>
            <a:off x="431799" y="4405890"/>
            <a:ext cx="8557965" cy="1430480"/>
          </a:xfrm>
        </p:spPr>
        <p:txBody>
          <a:bodyPr/>
          <a:lstStyle/>
          <a:p>
            <a:r>
              <a:rPr lang="en-US" sz="3200" dirty="0"/>
              <a:t>Key Components of a </a:t>
            </a:r>
            <a:r>
              <a:rPr lang="en-US" sz="3200" dirty="0" smtClean="0"/>
              <a:t>Workplace </a:t>
            </a:r>
            <a:r>
              <a:rPr lang="en-US" sz="3200" dirty="0"/>
              <a:t>Violence Prevention Program</a:t>
            </a:r>
            <a:endParaRPr lang="en-GB" sz="3200" dirty="0"/>
          </a:p>
        </p:txBody>
      </p:sp>
      <p:sp>
        <p:nvSpPr>
          <p:cNvPr id="3" name="Slide Number Placeholder 2">
            <a:extLst>
              <a:ext uri="{FF2B5EF4-FFF2-40B4-BE49-F238E27FC236}">
                <a16:creationId xmlns:a16="http://schemas.microsoft.com/office/drawing/2014/main" id="{7A14FA89-B561-494D-A06E-A757F4C88B83}"/>
              </a:ext>
            </a:extLst>
          </p:cNvPr>
          <p:cNvSpPr>
            <a:spLocks noGrp="1"/>
          </p:cNvSpPr>
          <p:nvPr>
            <p:ph type="sldNum" sz="quarter" idx="12"/>
          </p:nvPr>
        </p:nvSpPr>
        <p:spPr/>
        <p:txBody>
          <a:bodyPr/>
          <a:lstStyle/>
          <a:p>
            <a:fld id="{E8A74B61-50D3-3946-8366-1E447A2A8431}" type="slidenum">
              <a:rPr lang="en-US" smtClean="0"/>
              <a:pPr/>
              <a:t>3</a:t>
            </a:fld>
            <a:endParaRPr lang="en-US"/>
          </a:p>
        </p:txBody>
      </p:sp>
      <p:sp>
        <p:nvSpPr>
          <p:cNvPr id="7" name="Footer Placeholder 45">
            <a:extLst>
              <a:ext uri="{FF2B5EF4-FFF2-40B4-BE49-F238E27FC236}">
                <a16:creationId xmlns:a16="http://schemas.microsoft.com/office/drawing/2014/main" id="{E67CDD1F-EBDC-4296-9505-41C0AB90E504}"/>
              </a:ext>
            </a:extLst>
          </p:cNvPr>
          <p:cNvSpPr>
            <a:spLocks noGrp="1"/>
          </p:cNvSpPr>
          <p:nvPr>
            <p:ph type="ftr" sz="quarter" idx="3"/>
          </p:nvPr>
        </p:nvSpPr>
        <p:spPr>
          <a:xfrm>
            <a:off x="431800" y="6442543"/>
            <a:ext cx="4749800" cy="226299"/>
          </a:xfrm>
        </p:spPr>
        <p:txBody>
          <a:bodyPr/>
          <a:lstStyle/>
          <a:p>
            <a:r>
              <a:rPr lang="en-US" dirty="0"/>
              <a:t>Workplace Violence Prevention Program </a:t>
            </a:r>
            <a:r>
              <a:rPr lang="en-GB" dirty="0" smtClean="0"/>
              <a:t>| March 2019</a:t>
            </a:r>
            <a:endParaRPr lang="en-US" dirty="0"/>
          </a:p>
        </p:txBody>
      </p:sp>
    </p:spTree>
    <p:extLst>
      <p:ext uri="{BB962C8B-B14F-4D97-AF65-F5344CB8AC3E}">
        <p14:creationId xmlns:p14="http://schemas.microsoft.com/office/powerpoint/2010/main" val="1895356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19">
            <a:extLst>
              <a:ext uri="{FF2B5EF4-FFF2-40B4-BE49-F238E27FC236}">
                <a16:creationId xmlns:a16="http://schemas.microsoft.com/office/drawing/2014/main" id="{65273487-754B-4764-90CF-B526B4A1F8E1}"/>
              </a:ext>
            </a:extLst>
          </p:cNvPr>
          <p:cNvSpPr>
            <a:spLocks noGrp="1"/>
          </p:cNvSpPr>
          <p:nvPr>
            <p:ph idx="14"/>
          </p:nvPr>
        </p:nvSpPr>
        <p:spPr>
          <a:xfrm>
            <a:off x="431798" y="1131157"/>
            <a:ext cx="8561731" cy="4930056"/>
          </a:xfrm>
        </p:spPr>
        <p:txBody>
          <a:bodyPr/>
          <a:lstStyle/>
          <a:p>
            <a:pPr indent="-342900">
              <a:lnSpc>
                <a:spcPct val="100000"/>
              </a:lnSpc>
              <a:spcAft>
                <a:spcPts val="0"/>
              </a:spcAft>
              <a:buFont typeface="Arial" panose="020B0604020202020204" pitchFamily="34" charset="0"/>
              <a:buChar char="•"/>
            </a:pPr>
            <a:r>
              <a:rPr lang="en-US" sz="2400" dirty="0"/>
              <a:t>Who to Involve</a:t>
            </a:r>
          </a:p>
          <a:p>
            <a:pPr marL="914400" lvl="7" indent="-404813">
              <a:lnSpc>
                <a:spcPct val="100000"/>
              </a:lnSpc>
              <a:spcBef>
                <a:spcPts val="600"/>
              </a:spcBef>
            </a:pPr>
            <a:r>
              <a:rPr lang="en-US" sz="2000" dirty="0">
                <a:solidFill>
                  <a:srgbClr val="183E75"/>
                </a:solidFill>
              </a:rPr>
              <a:t>Active operational role</a:t>
            </a:r>
          </a:p>
          <a:p>
            <a:pPr marL="914400" lvl="7" indent="-404813">
              <a:lnSpc>
                <a:spcPct val="100000"/>
              </a:lnSpc>
              <a:spcBef>
                <a:spcPts val="600"/>
              </a:spcBef>
            </a:pPr>
            <a:r>
              <a:rPr lang="en-US" sz="2000" dirty="0">
                <a:solidFill>
                  <a:srgbClr val="183E75"/>
                </a:solidFill>
              </a:rPr>
              <a:t>Involved in the development </a:t>
            </a:r>
            <a:r>
              <a:rPr lang="en-US" sz="2000" dirty="0">
                <a:solidFill>
                  <a:srgbClr val="183E75"/>
                </a:solidFill>
              </a:rPr>
              <a:t>of relevant activities (aggressive patient</a:t>
            </a:r>
            <a:r>
              <a:rPr lang="en-US" sz="2000" dirty="0" smtClean="0">
                <a:solidFill>
                  <a:srgbClr val="183E75"/>
                </a:solidFill>
              </a:rPr>
              <a:t>/ Code </a:t>
            </a:r>
            <a:r>
              <a:rPr lang="en-US" sz="2000" dirty="0">
                <a:solidFill>
                  <a:srgbClr val="183E75"/>
                </a:solidFill>
              </a:rPr>
              <a:t>Gray</a:t>
            </a:r>
            <a:r>
              <a:rPr lang="en-US" sz="2000" dirty="0" smtClean="0">
                <a:solidFill>
                  <a:srgbClr val="183E75"/>
                </a:solidFill>
              </a:rPr>
              <a:t>/ HR/ hostile </a:t>
            </a:r>
            <a:r>
              <a:rPr lang="en-US" sz="2000" dirty="0">
                <a:solidFill>
                  <a:srgbClr val="183E75"/>
                </a:solidFill>
              </a:rPr>
              <a:t>work </a:t>
            </a:r>
            <a:r>
              <a:rPr lang="en-US" sz="2000" dirty="0" smtClean="0">
                <a:solidFill>
                  <a:srgbClr val="183E75"/>
                </a:solidFill>
              </a:rPr>
              <a:t>environment)</a:t>
            </a:r>
          </a:p>
          <a:p>
            <a:pPr marL="914400" lvl="7" indent="-404813">
              <a:lnSpc>
                <a:spcPct val="100000"/>
              </a:lnSpc>
              <a:spcBef>
                <a:spcPts val="600"/>
              </a:spcBef>
              <a:spcAft>
                <a:spcPts val="1200"/>
              </a:spcAft>
            </a:pPr>
            <a:r>
              <a:rPr lang="en-US" sz="2000" dirty="0" smtClean="0">
                <a:solidFill>
                  <a:srgbClr val="183E75"/>
                </a:solidFill>
              </a:rPr>
              <a:t>Credible </a:t>
            </a:r>
            <a:r>
              <a:rPr lang="en-US" sz="2000" dirty="0">
                <a:solidFill>
                  <a:srgbClr val="183E75"/>
                </a:solidFill>
              </a:rPr>
              <a:t>with peers and other Clinical Groups</a:t>
            </a:r>
          </a:p>
          <a:p>
            <a:pPr indent="-342900">
              <a:lnSpc>
                <a:spcPct val="100000"/>
              </a:lnSpc>
              <a:spcAft>
                <a:spcPts val="0"/>
              </a:spcAft>
              <a:buFont typeface="Arial" panose="020B0604020202020204" pitchFamily="34" charset="0"/>
              <a:buChar char="•"/>
            </a:pPr>
            <a:r>
              <a:rPr lang="en-US" sz="2400" dirty="0" smtClean="0"/>
              <a:t>For </a:t>
            </a:r>
            <a:r>
              <a:rPr lang="en-US" sz="2400" dirty="0"/>
              <a:t>What Function</a:t>
            </a:r>
          </a:p>
          <a:p>
            <a:pPr marL="857250" indent="-347663">
              <a:lnSpc>
                <a:spcPct val="100000"/>
              </a:lnSpc>
              <a:spcBef>
                <a:spcPts val="600"/>
              </a:spcBef>
              <a:spcAft>
                <a:spcPts val="0"/>
              </a:spcAft>
              <a:buFont typeface="Arial" panose="020B0604020202020204" pitchFamily="34" charset="0"/>
              <a:buChar char="•"/>
            </a:pPr>
            <a:r>
              <a:rPr lang="en-US" sz="2000" dirty="0"/>
              <a:t>Integrate Organizational Culture/Norms into Decision Making</a:t>
            </a:r>
          </a:p>
          <a:p>
            <a:pPr marL="1072538" lvl="3" indent="-347663">
              <a:lnSpc>
                <a:spcPct val="100000"/>
              </a:lnSpc>
              <a:spcBef>
                <a:spcPts val="600"/>
              </a:spcBef>
              <a:spcAft>
                <a:spcPts val="0"/>
              </a:spcAft>
            </a:pPr>
            <a:r>
              <a:rPr lang="en-US" sz="2000" dirty="0"/>
              <a:t>Are aggressive patient/employee behaviors tolerated?</a:t>
            </a:r>
          </a:p>
          <a:p>
            <a:pPr marL="1072538" lvl="3" indent="-347663">
              <a:lnSpc>
                <a:spcPct val="100000"/>
              </a:lnSpc>
              <a:spcBef>
                <a:spcPts val="600"/>
              </a:spcBef>
              <a:spcAft>
                <a:spcPts val="0"/>
              </a:spcAft>
            </a:pPr>
            <a:r>
              <a:rPr lang="en-US" sz="2000" dirty="0"/>
              <a:t>Hierarchical differences in approach?</a:t>
            </a:r>
          </a:p>
          <a:p>
            <a:pPr marL="1072538" lvl="3" indent="-347663">
              <a:lnSpc>
                <a:spcPct val="100000"/>
              </a:lnSpc>
              <a:spcBef>
                <a:spcPts val="600"/>
              </a:spcBef>
              <a:spcAft>
                <a:spcPts val="0"/>
              </a:spcAft>
            </a:pPr>
            <a:r>
              <a:rPr lang="en-US" sz="2000" dirty="0"/>
              <a:t>Mean What you Say/Say What you Mean</a:t>
            </a:r>
          </a:p>
          <a:p>
            <a:pPr marL="857250" indent="-347663">
              <a:lnSpc>
                <a:spcPct val="100000"/>
              </a:lnSpc>
              <a:spcBef>
                <a:spcPts val="600"/>
              </a:spcBef>
              <a:spcAft>
                <a:spcPts val="0"/>
              </a:spcAft>
              <a:buFont typeface="Arial" panose="020B0604020202020204" pitchFamily="34" charset="0"/>
              <a:buChar char="•"/>
            </a:pPr>
            <a:r>
              <a:rPr lang="en-US" sz="2000" dirty="0"/>
              <a:t>Mobilize Resources </a:t>
            </a:r>
          </a:p>
          <a:p>
            <a:pPr marL="857250" lvl="4" indent="-347663">
              <a:lnSpc>
                <a:spcPct val="100000"/>
              </a:lnSpc>
              <a:spcBef>
                <a:spcPts val="600"/>
              </a:spcBef>
              <a:spcAft>
                <a:spcPts val="0"/>
              </a:spcAft>
              <a:buFont typeface="Arial" panose="020B0604020202020204" pitchFamily="34" charset="0"/>
              <a:buChar char="•"/>
            </a:pPr>
            <a:r>
              <a:rPr lang="en-US" sz="2000" dirty="0"/>
              <a:t>Overcome Barriers</a:t>
            </a:r>
          </a:p>
          <a:p>
            <a:pPr marL="857250" lvl="4" indent="-347663">
              <a:lnSpc>
                <a:spcPct val="100000"/>
              </a:lnSpc>
              <a:spcBef>
                <a:spcPts val="600"/>
              </a:spcBef>
              <a:spcAft>
                <a:spcPts val="0"/>
              </a:spcAft>
              <a:buFont typeface="Arial" panose="020B0604020202020204" pitchFamily="34" charset="0"/>
              <a:buChar char="•"/>
            </a:pPr>
            <a:r>
              <a:rPr lang="en-US" sz="2000" dirty="0"/>
              <a:t>Facilitate Interdisciplinary Buy-In</a:t>
            </a:r>
          </a:p>
          <a:p>
            <a:endParaRPr lang="en-GB" sz="2000" dirty="0"/>
          </a:p>
          <a:p>
            <a:endParaRPr lang="en-GB" sz="2000" dirty="0"/>
          </a:p>
        </p:txBody>
      </p:sp>
      <p:sp>
        <p:nvSpPr>
          <p:cNvPr id="37" name="Title 36">
            <a:extLst>
              <a:ext uri="{FF2B5EF4-FFF2-40B4-BE49-F238E27FC236}">
                <a16:creationId xmlns:a16="http://schemas.microsoft.com/office/drawing/2014/main" id="{5995FFBF-6200-4C87-B0C9-9B83CE28594B}"/>
              </a:ext>
            </a:extLst>
          </p:cNvPr>
          <p:cNvSpPr>
            <a:spLocks noGrp="1"/>
          </p:cNvSpPr>
          <p:nvPr>
            <p:ph type="title"/>
          </p:nvPr>
        </p:nvSpPr>
        <p:spPr>
          <a:xfrm>
            <a:off x="431798" y="577634"/>
            <a:ext cx="6181200" cy="324000"/>
          </a:xfrm>
        </p:spPr>
        <p:txBody>
          <a:bodyPr/>
          <a:lstStyle/>
          <a:p>
            <a:r>
              <a:rPr lang="en-US" sz="2800" dirty="0"/>
              <a:t>Executive Leadership Support</a:t>
            </a:r>
            <a:endParaRPr lang="en-GB" sz="2800" dirty="0"/>
          </a:p>
        </p:txBody>
      </p:sp>
      <p:sp>
        <p:nvSpPr>
          <p:cNvPr id="46" name="Footer Placeholder 45">
            <a:extLst>
              <a:ext uri="{FF2B5EF4-FFF2-40B4-BE49-F238E27FC236}">
                <a16:creationId xmlns:a16="http://schemas.microsoft.com/office/drawing/2014/main" id="{E67CDD1F-EBDC-4296-9505-41C0AB90E504}"/>
              </a:ext>
            </a:extLst>
          </p:cNvPr>
          <p:cNvSpPr>
            <a:spLocks noGrp="1"/>
          </p:cNvSpPr>
          <p:nvPr>
            <p:ph type="ftr" sz="quarter" idx="3"/>
          </p:nvPr>
        </p:nvSpPr>
        <p:spPr/>
        <p:txBody>
          <a:bodyPr/>
          <a:lstStyle/>
          <a:p>
            <a:r>
              <a:rPr lang="en-US" dirty="0"/>
              <a:t>Workplace Violence Prevention Program </a:t>
            </a:r>
            <a:r>
              <a:rPr lang="en-GB" dirty="0" smtClean="0"/>
              <a:t>| </a:t>
            </a:r>
            <a:r>
              <a:rPr lang="en-GB" dirty="0" smtClean="0"/>
              <a:t>March </a:t>
            </a:r>
            <a:r>
              <a:rPr lang="en-GB" dirty="0"/>
              <a:t>2019</a:t>
            </a:r>
            <a:endParaRPr lang="en-US" dirty="0"/>
          </a:p>
        </p:txBody>
      </p:sp>
      <p:sp>
        <p:nvSpPr>
          <p:cNvPr id="47" name="Slide Number Placeholder 46">
            <a:extLst>
              <a:ext uri="{FF2B5EF4-FFF2-40B4-BE49-F238E27FC236}">
                <a16:creationId xmlns:a16="http://schemas.microsoft.com/office/drawing/2014/main" id="{173BE56B-7EB8-4811-8425-578857AEC102}"/>
              </a:ext>
            </a:extLst>
          </p:cNvPr>
          <p:cNvSpPr>
            <a:spLocks noGrp="1"/>
          </p:cNvSpPr>
          <p:nvPr>
            <p:ph type="sldNum" sz="quarter" idx="12"/>
          </p:nvPr>
        </p:nvSpPr>
        <p:spPr/>
        <p:txBody>
          <a:bodyPr/>
          <a:lstStyle/>
          <a:p>
            <a:fld id="{E8A74B61-50D3-3946-8366-1E447A2A8431}" type="slidenum">
              <a:rPr lang="en-US" smtClean="0"/>
              <a:t>4</a:t>
            </a:fld>
            <a:endParaRPr lang="en-US" dirty="0"/>
          </a:p>
        </p:txBody>
      </p:sp>
    </p:spTree>
    <p:extLst>
      <p:ext uri="{BB962C8B-B14F-4D97-AF65-F5344CB8AC3E}">
        <p14:creationId xmlns:p14="http://schemas.microsoft.com/office/powerpoint/2010/main" val="11253657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19">
            <a:extLst>
              <a:ext uri="{FF2B5EF4-FFF2-40B4-BE49-F238E27FC236}">
                <a16:creationId xmlns:a16="http://schemas.microsoft.com/office/drawing/2014/main" id="{65273487-754B-4764-90CF-B526B4A1F8E1}"/>
              </a:ext>
            </a:extLst>
          </p:cNvPr>
          <p:cNvSpPr>
            <a:spLocks noGrp="1"/>
          </p:cNvSpPr>
          <p:nvPr>
            <p:ph idx="14"/>
          </p:nvPr>
        </p:nvSpPr>
        <p:spPr>
          <a:xfrm>
            <a:off x="431798" y="1131157"/>
            <a:ext cx="8561731" cy="4930056"/>
          </a:xfrm>
        </p:spPr>
        <p:txBody>
          <a:bodyPr/>
          <a:lstStyle/>
          <a:p>
            <a:pPr indent="-342900">
              <a:lnSpc>
                <a:spcPct val="100000"/>
              </a:lnSpc>
              <a:buFont typeface="Arial" panose="020B0604020202020204" pitchFamily="34" charset="0"/>
              <a:buChar char="•"/>
            </a:pPr>
            <a:r>
              <a:rPr lang="en-US" sz="2400" dirty="0"/>
              <a:t>Components</a:t>
            </a:r>
          </a:p>
          <a:p>
            <a:pPr lvl="4" indent="-342900">
              <a:lnSpc>
                <a:spcPct val="100000"/>
              </a:lnSpc>
              <a:spcAft>
                <a:spcPts val="600"/>
              </a:spcAft>
            </a:pPr>
            <a:r>
              <a:rPr lang="en-US" sz="1600" dirty="0"/>
              <a:t>Violence Prevention Team</a:t>
            </a:r>
          </a:p>
          <a:p>
            <a:pPr lvl="4" indent="-342900">
              <a:lnSpc>
                <a:spcPct val="100000"/>
              </a:lnSpc>
            </a:pPr>
            <a:r>
              <a:rPr lang="en-US" sz="1600" dirty="0"/>
              <a:t>Administration and Leadership</a:t>
            </a:r>
          </a:p>
          <a:p>
            <a:pPr lvl="4" indent="-342900">
              <a:lnSpc>
                <a:spcPct val="100000"/>
              </a:lnSpc>
            </a:pPr>
            <a:r>
              <a:rPr lang="en-US" sz="1600" dirty="0"/>
              <a:t>Protection Services/Security</a:t>
            </a:r>
          </a:p>
          <a:p>
            <a:pPr lvl="4" indent="-342900">
              <a:lnSpc>
                <a:spcPct val="100000"/>
              </a:lnSpc>
            </a:pPr>
            <a:r>
              <a:rPr lang="en-US" sz="1600" dirty="0"/>
              <a:t>Human Resources</a:t>
            </a:r>
          </a:p>
          <a:p>
            <a:pPr lvl="4" indent="-342900">
              <a:lnSpc>
                <a:spcPct val="100000"/>
              </a:lnSpc>
            </a:pPr>
            <a:r>
              <a:rPr lang="en-US" sz="1600" dirty="0"/>
              <a:t>Employee Orientation and Training</a:t>
            </a:r>
          </a:p>
          <a:p>
            <a:pPr lvl="4" indent="-342900">
              <a:lnSpc>
                <a:spcPct val="100000"/>
              </a:lnSpc>
            </a:pPr>
            <a:r>
              <a:rPr lang="en-US" sz="1600" dirty="0"/>
              <a:t>Relationship with Law Enforcement</a:t>
            </a:r>
          </a:p>
          <a:p>
            <a:pPr lvl="4" indent="-342900">
              <a:lnSpc>
                <a:spcPct val="100000"/>
              </a:lnSpc>
            </a:pPr>
            <a:r>
              <a:rPr lang="en-US" sz="1600" dirty="0"/>
              <a:t>Physical Plant, Interior</a:t>
            </a:r>
          </a:p>
          <a:p>
            <a:pPr lvl="4" indent="-342900">
              <a:lnSpc>
                <a:spcPct val="100000"/>
              </a:lnSpc>
            </a:pPr>
            <a:r>
              <a:rPr lang="en-US" sz="1600" dirty="0"/>
              <a:t>Physical Plant, Exterior</a:t>
            </a:r>
          </a:p>
          <a:p>
            <a:pPr lvl="4" indent="-342900">
              <a:lnSpc>
                <a:spcPct val="100000"/>
              </a:lnSpc>
            </a:pPr>
            <a:r>
              <a:rPr lang="en-US" sz="1600" dirty="0"/>
              <a:t>High Risk Areas (ED, Psychiatry, Newborn, Homecare)</a:t>
            </a:r>
          </a:p>
          <a:p>
            <a:pPr lvl="4" indent="-342900">
              <a:lnSpc>
                <a:spcPct val="100000"/>
              </a:lnSpc>
            </a:pPr>
            <a:r>
              <a:rPr lang="en-US" sz="1600" dirty="0"/>
              <a:t>Data Collection and Reporting</a:t>
            </a:r>
          </a:p>
          <a:p>
            <a:pPr lvl="4" indent="-342900">
              <a:lnSpc>
                <a:spcPct val="100000"/>
              </a:lnSpc>
            </a:pPr>
            <a:r>
              <a:rPr lang="en-US" sz="1600" dirty="0"/>
              <a:t>Post-Violent Incident Procedures</a:t>
            </a:r>
          </a:p>
          <a:p>
            <a:endParaRPr lang="en-GB" sz="2000" dirty="0"/>
          </a:p>
          <a:p>
            <a:endParaRPr lang="en-GB" sz="2000" dirty="0"/>
          </a:p>
        </p:txBody>
      </p:sp>
      <p:sp>
        <p:nvSpPr>
          <p:cNvPr id="37" name="Title 36">
            <a:extLst>
              <a:ext uri="{FF2B5EF4-FFF2-40B4-BE49-F238E27FC236}">
                <a16:creationId xmlns:a16="http://schemas.microsoft.com/office/drawing/2014/main" id="{5995FFBF-6200-4C87-B0C9-9B83CE28594B}"/>
              </a:ext>
            </a:extLst>
          </p:cNvPr>
          <p:cNvSpPr>
            <a:spLocks noGrp="1"/>
          </p:cNvSpPr>
          <p:nvPr>
            <p:ph type="title"/>
          </p:nvPr>
        </p:nvSpPr>
        <p:spPr>
          <a:xfrm>
            <a:off x="431798" y="577634"/>
            <a:ext cx="6181200" cy="324000"/>
          </a:xfrm>
        </p:spPr>
        <p:txBody>
          <a:bodyPr/>
          <a:lstStyle/>
          <a:p>
            <a:r>
              <a:rPr lang="en-US" altLang="en-US" sz="2800" dirty="0"/>
              <a:t>Develop a Risk Assessment</a:t>
            </a:r>
            <a:endParaRPr lang="en-GB" sz="2800" dirty="0"/>
          </a:p>
        </p:txBody>
      </p:sp>
      <p:sp>
        <p:nvSpPr>
          <p:cNvPr id="46" name="Footer Placeholder 45">
            <a:extLst>
              <a:ext uri="{FF2B5EF4-FFF2-40B4-BE49-F238E27FC236}">
                <a16:creationId xmlns:a16="http://schemas.microsoft.com/office/drawing/2014/main" id="{E67CDD1F-EBDC-4296-9505-41C0AB90E504}"/>
              </a:ext>
            </a:extLst>
          </p:cNvPr>
          <p:cNvSpPr>
            <a:spLocks noGrp="1"/>
          </p:cNvSpPr>
          <p:nvPr>
            <p:ph type="ftr" sz="quarter" idx="3"/>
          </p:nvPr>
        </p:nvSpPr>
        <p:spPr/>
        <p:txBody>
          <a:bodyPr/>
          <a:lstStyle/>
          <a:p>
            <a:r>
              <a:rPr lang="en-US" dirty="0"/>
              <a:t>Workplace Violence Prevention Program </a:t>
            </a:r>
            <a:r>
              <a:rPr lang="en-GB" dirty="0" smtClean="0"/>
              <a:t>| </a:t>
            </a:r>
            <a:r>
              <a:rPr lang="en-GB" dirty="0" smtClean="0"/>
              <a:t>March </a:t>
            </a:r>
            <a:r>
              <a:rPr lang="en-GB" dirty="0"/>
              <a:t>2019</a:t>
            </a:r>
            <a:endParaRPr lang="en-US" dirty="0"/>
          </a:p>
        </p:txBody>
      </p:sp>
      <p:sp>
        <p:nvSpPr>
          <p:cNvPr id="47" name="Slide Number Placeholder 46">
            <a:extLst>
              <a:ext uri="{FF2B5EF4-FFF2-40B4-BE49-F238E27FC236}">
                <a16:creationId xmlns:a16="http://schemas.microsoft.com/office/drawing/2014/main" id="{173BE56B-7EB8-4811-8425-578857AEC102}"/>
              </a:ext>
            </a:extLst>
          </p:cNvPr>
          <p:cNvSpPr>
            <a:spLocks noGrp="1"/>
          </p:cNvSpPr>
          <p:nvPr>
            <p:ph type="sldNum" sz="quarter" idx="12"/>
          </p:nvPr>
        </p:nvSpPr>
        <p:spPr/>
        <p:txBody>
          <a:bodyPr/>
          <a:lstStyle/>
          <a:p>
            <a:fld id="{E8A74B61-50D3-3946-8366-1E447A2A8431}" type="slidenum">
              <a:rPr lang="en-US" smtClean="0"/>
              <a:t>5</a:t>
            </a:fld>
            <a:endParaRPr lang="en-US" dirty="0"/>
          </a:p>
        </p:txBody>
      </p:sp>
      <p:sp>
        <p:nvSpPr>
          <p:cNvPr id="6" name="Content Placeholder 2"/>
          <p:cNvSpPr txBox="1">
            <a:spLocks/>
          </p:cNvSpPr>
          <p:nvPr/>
        </p:nvSpPr>
        <p:spPr bwMode="auto">
          <a:xfrm>
            <a:off x="682908" y="5864492"/>
            <a:ext cx="9415263" cy="85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defRPr/>
            </a:pPr>
            <a:r>
              <a:rPr lang="en-US" sz="1800" i="1" kern="0" dirty="0" smtClean="0">
                <a:solidFill>
                  <a:schemeClr val="bg1">
                    <a:lumMod val="50000"/>
                  </a:schemeClr>
                </a:solidFill>
              </a:rPr>
              <a:t>Resources </a:t>
            </a:r>
            <a:r>
              <a:rPr lang="en-US" sz="1400" i="1" kern="0" dirty="0" smtClean="0">
                <a:solidFill>
                  <a:schemeClr val="bg1">
                    <a:lumMod val="50000"/>
                  </a:schemeClr>
                </a:solidFill>
              </a:rPr>
              <a:t>(ECRI, OSHA, Minnesota Department of Health</a:t>
            </a:r>
            <a:r>
              <a:rPr lang="en-US" sz="1400" i="1" kern="0" dirty="0" smtClean="0">
                <a:solidFill>
                  <a:schemeClr val="bg1">
                    <a:lumMod val="50000"/>
                  </a:schemeClr>
                </a:solidFill>
              </a:rPr>
              <a:t>, TJC </a:t>
            </a:r>
            <a:r>
              <a:rPr lang="en-US" sz="1400" i="1" kern="0" dirty="0" smtClean="0">
                <a:solidFill>
                  <a:schemeClr val="bg1">
                    <a:lumMod val="50000"/>
                  </a:schemeClr>
                </a:solidFill>
              </a:rPr>
              <a:t>SEAs (40, 57, 59), QSA </a:t>
            </a:r>
            <a:r>
              <a:rPr lang="en-US" sz="1400" i="1" kern="0" dirty="0" smtClean="0">
                <a:solidFill>
                  <a:schemeClr val="bg1">
                    <a:lumMod val="50000"/>
                  </a:schemeClr>
                </a:solidFill>
              </a:rPr>
              <a:t>(24</a:t>
            </a:r>
            <a:r>
              <a:rPr lang="en-US" sz="1400" i="1" kern="0" dirty="0" smtClean="0">
                <a:solidFill>
                  <a:schemeClr val="bg1">
                    <a:lumMod val="50000"/>
                  </a:schemeClr>
                </a:solidFill>
              </a:rPr>
              <a:t>, 47) </a:t>
            </a:r>
          </a:p>
        </p:txBody>
      </p:sp>
    </p:spTree>
    <p:extLst>
      <p:ext uri="{BB962C8B-B14F-4D97-AF65-F5344CB8AC3E}">
        <p14:creationId xmlns:p14="http://schemas.microsoft.com/office/powerpoint/2010/main" val="42177190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le 36">
            <a:extLst>
              <a:ext uri="{FF2B5EF4-FFF2-40B4-BE49-F238E27FC236}">
                <a16:creationId xmlns:a16="http://schemas.microsoft.com/office/drawing/2014/main" id="{5995FFBF-6200-4C87-B0C9-9B83CE28594B}"/>
              </a:ext>
            </a:extLst>
          </p:cNvPr>
          <p:cNvSpPr>
            <a:spLocks noGrp="1"/>
          </p:cNvSpPr>
          <p:nvPr>
            <p:ph type="title"/>
          </p:nvPr>
        </p:nvSpPr>
        <p:spPr>
          <a:xfrm>
            <a:off x="431798" y="393539"/>
            <a:ext cx="6181200" cy="922812"/>
          </a:xfrm>
        </p:spPr>
        <p:txBody>
          <a:bodyPr/>
          <a:lstStyle/>
          <a:p>
            <a:pPr>
              <a:spcAft>
                <a:spcPts val="600"/>
              </a:spcAft>
            </a:pPr>
            <a:r>
              <a:rPr lang="en-US" altLang="en-US" sz="2800" dirty="0"/>
              <a:t>Conduct Annual </a:t>
            </a:r>
            <a:r>
              <a:rPr lang="en-US" altLang="en-US" sz="2800" dirty="0" smtClean="0"/>
              <a:t>Interdisciplinary</a:t>
            </a:r>
            <a:r>
              <a:rPr lang="en-US" altLang="en-US" sz="2800" dirty="0"/>
              <a:t/>
            </a:r>
            <a:br>
              <a:rPr lang="en-US" altLang="en-US" sz="2800" dirty="0"/>
            </a:br>
            <a:r>
              <a:rPr lang="en-US" altLang="en-US" sz="2800" dirty="0"/>
              <a:t>Risk Assessment</a:t>
            </a:r>
            <a:endParaRPr lang="en-GB" sz="2800" dirty="0"/>
          </a:p>
        </p:txBody>
      </p:sp>
      <p:sp>
        <p:nvSpPr>
          <p:cNvPr id="46" name="Footer Placeholder 45">
            <a:extLst>
              <a:ext uri="{FF2B5EF4-FFF2-40B4-BE49-F238E27FC236}">
                <a16:creationId xmlns:a16="http://schemas.microsoft.com/office/drawing/2014/main" id="{E67CDD1F-EBDC-4296-9505-41C0AB90E504}"/>
              </a:ext>
            </a:extLst>
          </p:cNvPr>
          <p:cNvSpPr>
            <a:spLocks noGrp="1"/>
          </p:cNvSpPr>
          <p:nvPr>
            <p:ph type="ftr" sz="quarter" idx="3"/>
          </p:nvPr>
        </p:nvSpPr>
        <p:spPr/>
        <p:txBody>
          <a:bodyPr/>
          <a:lstStyle/>
          <a:p>
            <a:r>
              <a:rPr lang="en-US" dirty="0"/>
              <a:t>Workplace Violence Prevention Program </a:t>
            </a:r>
            <a:r>
              <a:rPr lang="en-GB" dirty="0" smtClean="0"/>
              <a:t>| </a:t>
            </a:r>
            <a:r>
              <a:rPr lang="en-GB" dirty="0" smtClean="0"/>
              <a:t>March </a:t>
            </a:r>
            <a:r>
              <a:rPr lang="en-GB" dirty="0"/>
              <a:t>2019</a:t>
            </a:r>
            <a:endParaRPr lang="en-US" dirty="0"/>
          </a:p>
        </p:txBody>
      </p:sp>
      <p:sp>
        <p:nvSpPr>
          <p:cNvPr id="47" name="Slide Number Placeholder 46">
            <a:extLst>
              <a:ext uri="{FF2B5EF4-FFF2-40B4-BE49-F238E27FC236}">
                <a16:creationId xmlns:a16="http://schemas.microsoft.com/office/drawing/2014/main" id="{173BE56B-7EB8-4811-8425-578857AEC102}"/>
              </a:ext>
            </a:extLst>
          </p:cNvPr>
          <p:cNvSpPr>
            <a:spLocks noGrp="1"/>
          </p:cNvSpPr>
          <p:nvPr>
            <p:ph type="sldNum" sz="quarter" idx="12"/>
          </p:nvPr>
        </p:nvSpPr>
        <p:spPr/>
        <p:txBody>
          <a:bodyPr/>
          <a:lstStyle/>
          <a:p>
            <a:fld id="{E8A74B61-50D3-3946-8366-1E447A2A8431}" type="slidenum">
              <a:rPr lang="en-US" smtClean="0"/>
              <a:t>6</a:t>
            </a:fld>
            <a:endParaRPr lang="en-US" dirty="0"/>
          </a:p>
        </p:txBody>
      </p:sp>
      <p:pic>
        <p:nvPicPr>
          <p:cNvPr id="3" name="Picture 2"/>
          <p:cNvPicPr>
            <a:picLocks noChangeAspect="1"/>
          </p:cNvPicPr>
          <p:nvPr/>
        </p:nvPicPr>
        <p:blipFill>
          <a:blip r:embed="rId3"/>
          <a:stretch>
            <a:fillRect/>
          </a:stretch>
        </p:blipFill>
        <p:spPr>
          <a:xfrm>
            <a:off x="1088559" y="1229859"/>
            <a:ext cx="7284720" cy="4884420"/>
          </a:xfrm>
          <a:prstGeom prst="rect">
            <a:avLst/>
          </a:prstGeom>
        </p:spPr>
      </p:pic>
    </p:spTree>
    <p:extLst>
      <p:ext uri="{BB962C8B-B14F-4D97-AF65-F5344CB8AC3E}">
        <p14:creationId xmlns:p14="http://schemas.microsoft.com/office/powerpoint/2010/main" val="36271041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19">
            <a:extLst>
              <a:ext uri="{FF2B5EF4-FFF2-40B4-BE49-F238E27FC236}">
                <a16:creationId xmlns:a16="http://schemas.microsoft.com/office/drawing/2014/main" id="{65273487-754B-4764-90CF-B526B4A1F8E1}"/>
              </a:ext>
            </a:extLst>
          </p:cNvPr>
          <p:cNvSpPr>
            <a:spLocks noGrp="1"/>
          </p:cNvSpPr>
          <p:nvPr>
            <p:ph idx="14"/>
          </p:nvPr>
        </p:nvSpPr>
        <p:spPr>
          <a:xfrm>
            <a:off x="431798" y="1597305"/>
            <a:ext cx="8561731" cy="4463907"/>
          </a:xfrm>
        </p:spPr>
        <p:txBody>
          <a:bodyPr/>
          <a:lstStyle/>
          <a:p>
            <a:pPr indent="-342900">
              <a:lnSpc>
                <a:spcPct val="150000"/>
              </a:lnSpc>
              <a:buFont typeface="Arial" panose="020B0604020202020204" pitchFamily="34" charset="0"/>
              <a:buChar char="•"/>
            </a:pPr>
            <a:r>
              <a:rPr lang="en-US" sz="2800" dirty="0"/>
              <a:t>Evaluate Opportunities for Improvement Annually </a:t>
            </a:r>
          </a:p>
          <a:p>
            <a:pPr indent="-342900">
              <a:lnSpc>
                <a:spcPct val="150000"/>
              </a:lnSpc>
              <a:buFont typeface="Arial" panose="020B0604020202020204" pitchFamily="34" charset="0"/>
              <a:buChar char="•"/>
            </a:pPr>
            <a:r>
              <a:rPr lang="en-US" sz="2800" dirty="0"/>
              <a:t>Identify Action Plans/Committee Objectives</a:t>
            </a:r>
          </a:p>
          <a:p>
            <a:pPr indent="-342900">
              <a:lnSpc>
                <a:spcPct val="150000"/>
              </a:lnSpc>
              <a:buFont typeface="Arial" panose="020B0604020202020204" pitchFamily="34" charset="0"/>
              <a:buChar char="•"/>
            </a:pPr>
            <a:r>
              <a:rPr lang="en-US" sz="2800" dirty="0"/>
              <a:t>Memorialize in Committee Plan Document</a:t>
            </a:r>
          </a:p>
          <a:p>
            <a:pPr indent="-342900">
              <a:lnSpc>
                <a:spcPct val="150000"/>
              </a:lnSpc>
              <a:buFont typeface="Arial" panose="020B0604020202020204" pitchFamily="34" charset="0"/>
              <a:buChar char="•"/>
            </a:pPr>
            <a:r>
              <a:rPr lang="en-US" sz="2800" dirty="0"/>
              <a:t>Use Ongoing to Focus Efforts</a:t>
            </a:r>
          </a:p>
          <a:p>
            <a:endParaRPr lang="en-GB" sz="2000" dirty="0"/>
          </a:p>
          <a:p>
            <a:endParaRPr lang="en-GB" sz="2000" dirty="0"/>
          </a:p>
        </p:txBody>
      </p:sp>
      <p:sp>
        <p:nvSpPr>
          <p:cNvPr id="37" name="Title 36">
            <a:extLst>
              <a:ext uri="{FF2B5EF4-FFF2-40B4-BE49-F238E27FC236}">
                <a16:creationId xmlns:a16="http://schemas.microsoft.com/office/drawing/2014/main" id="{5995FFBF-6200-4C87-B0C9-9B83CE28594B}"/>
              </a:ext>
            </a:extLst>
          </p:cNvPr>
          <p:cNvSpPr>
            <a:spLocks noGrp="1"/>
          </p:cNvSpPr>
          <p:nvPr>
            <p:ph type="title"/>
          </p:nvPr>
        </p:nvSpPr>
        <p:spPr>
          <a:xfrm>
            <a:off x="431798" y="577634"/>
            <a:ext cx="6181200" cy="324000"/>
          </a:xfrm>
        </p:spPr>
        <p:txBody>
          <a:bodyPr/>
          <a:lstStyle/>
          <a:p>
            <a:r>
              <a:rPr lang="en-US" altLang="en-US" sz="2800" dirty="0"/>
              <a:t>Adopt a Committee Plan</a:t>
            </a:r>
            <a:endParaRPr lang="en-GB" sz="2800" dirty="0"/>
          </a:p>
        </p:txBody>
      </p:sp>
      <p:sp>
        <p:nvSpPr>
          <p:cNvPr id="46" name="Footer Placeholder 45">
            <a:extLst>
              <a:ext uri="{FF2B5EF4-FFF2-40B4-BE49-F238E27FC236}">
                <a16:creationId xmlns:a16="http://schemas.microsoft.com/office/drawing/2014/main" id="{E67CDD1F-EBDC-4296-9505-41C0AB90E504}"/>
              </a:ext>
            </a:extLst>
          </p:cNvPr>
          <p:cNvSpPr>
            <a:spLocks noGrp="1"/>
          </p:cNvSpPr>
          <p:nvPr>
            <p:ph type="ftr" sz="quarter" idx="3"/>
          </p:nvPr>
        </p:nvSpPr>
        <p:spPr/>
        <p:txBody>
          <a:bodyPr/>
          <a:lstStyle/>
          <a:p>
            <a:r>
              <a:rPr lang="en-US" dirty="0"/>
              <a:t>Workplace Violence Prevention Program </a:t>
            </a:r>
            <a:r>
              <a:rPr lang="en-GB" dirty="0" smtClean="0"/>
              <a:t>| </a:t>
            </a:r>
            <a:r>
              <a:rPr lang="en-GB" dirty="0" smtClean="0"/>
              <a:t>March </a:t>
            </a:r>
            <a:r>
              <a:rPr lang="en-GB" dirty="0"/>
              <a:t>2019</a:t>
            </a:r>
            <a:endParaRPr lang="en-US" dirty="0"/>
          </a:p>
        </p:txBody>
      </p:sp>
      <p:sp>
        <p:nvSpPr>
          <p:cNvPr id="47" name="Slide Number Placeholder 46">
            <a:extLst>
              <a:ext uri="{FF2B5EF4-FFF2-40B4-BE49-F238E27FC236}">
                <a16:creationId xmlns:a16="http://schemas.microsoft.com/office/drawing/2014/main" id="{173BE56B-7EB8-4811-8425-578857AEC102}"/>
              </a:ext>
            </a:extLst>
          </p:cNvPr>
          <p:cNvSpPr>
            <a:spLocks noGrp="1"/>
          </p:cNvSpPr>
          <p:nvPr>
            <p:ph type="sldNum" sz="quarter" idx="12"/>
          </p:nvPr>
        </p:nvSpPr>
        <p:spPr/>
        <p:txBody>
          <a:bodyPr/>
          <a:lstStyle/>
          <a:p>
            <a:fld id="{E8A74B61-50D3-3946-8366-1E447A2A8431}" type="slidenum">
              <a:rPr lang="en-US" smtClean="0"/>
              <a:t>7</a:t>
            </a:fld>
            <a:endParaRPr lang="en-US" dirty="0"/>
          </a:p>
        </p:txBody>
      </p:sp>
    </p:spTree>
    <p:extLst>
      <p:ext uri="{BB962C8B-B14F-4D97-AF65-F5344CB8AC3E}">
        <p14:creationId xmlns:p14="http://schemas.microsoft.com/office/powerpoint/2010/main" val="20483085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19">
            <a:extLst>
              <a:ext uri="{FF2B5EF4-FFF2-40B4-BE49-F238E27FC236}">
                <a16:creationId xmlns:a16="http://schemas.microsoft.com/office/drawing/2014/main" id="{65273487-754B-4764-90CF-B526B4A1F8E1}"/>
              </a:ext>
            </a:extLst>
          </p:cNvPr>
          <p:cNvSpPr>
            <a:spLocks noGrp="1"/>
          </p:cNvSpPr>
          <p:nvPr>
            <p:ph idx="14"/>
          </p:nvPr>
        </p:nvSpPr>
        <p:spPr>
          <a:xfrm>
            <a:off x="431798" y="1597305"/>
            <a:ext cx="8561731" cy="4463907"/>
          </a:xfrm>
        </p:spPr>
        <p:txBody>
          <a:bodyPr/>
          <a:lstStyle/>
          <a:p>
            <a:pPr indent="-342900">
              <a:lnSpc>
                <a:spcPct val="150000"/>
              </a:lnSpc>
              <a:buFont typeface="Arial" panose="020B0604020202020204" pitchFamily="34" charset="0"/>
              <a:buChar char="•"/>
            </a:pPr>
            <a:r>
              <a:rPr lang="en-US" sz="2800" dirty="0"/>
              <a:t>What objectives did we meet?</a:t>
            </a:r>
          </a:p>
          <a:p>
            <a:pPr indent="-342900">
              <a:lnSpc>
                <a:spcPct val="150000"/>
              </a:lnSpc>
              <a:buFont typeface="Arial" panose="020B0604020202020204" pitchFamily="34" charset="0"/>
              <a:buChar char="•"/>
            </a:pPr>
            <a:r>
              <a:rPr lang="en-US" sz="2800" dirty="0"/>
              <a:t>What barriers prevented us from achieving others?</a:t>
            </a:r>
          </a:p>
          <a:p>
            <a:pPr indent="-342900">
              <a:lnSpc>
                <a:spcPct val="150000"/>
              </a:lnSpc>
              <a:buFont typeface="Arial" panose="020B0604020202020204" pitchFamily="34" charset="0"/>
              <a:buChar char="•"/>
            </a:pPr>
            <a:r>
              <a:rPr lang="en-US" sz="2800" dirty="0"/>
              <a:t>Are they still worth pursuing?</a:t>
            </a:r>
          </a:p>
          <a:p>
            <a:endParaRPr lang="en-GB" sz="2000" dirty="0"/>
          </a:p>
          <a:p>
            <a:endParaRPr lang="en-GB" sz="2000" dirty="0"/>
          </a:p>
        </p:txBody>
      </p:sp>
      <p:sp>
        <p:nvSpPr>
          <p:cNvPr id="37" name="Title 36">
            <a:extLst>
              <a:ext uri="{FF2B5EF4-FFF2-40B4-BE49-F238E27FC236}">
                <a16:creationId xmlns:a16="http://schemas.microsoft.com/office/drawing/2014/main" id="{5995FFBF-6200-4C87-B0C9-9B83CE28594B}"/>
              </a:ext>
            </a:extLst>
          </p:cNvPr>
          <p:cNvSpPr>
            <a:spLocks noGrp="1"/>
          </p:cNvSpPr>
          <p:nvPr>
            <p:ph type="title"/>
          </p:nvPr>
        </p:nvSpPr>
        <p:spPr>
          <a:xfrm>
            <a:off x="431798" y="577634"/>
            <a:ext cx="6181200" cy="324000"/>
          </a:xfrm>
        </p:spPr>
        <p:txBody>
          <a:bodyPr/>
          <a:lstStyle/>
          <a:p>
            <a:r>
              <a:rPr lang="en-US" altLang="en-US" sz="2800" dirty="0"/>
              <a:t>Conduct Annual Evaluation</a:t>
            </a:r>
            <a:endParaRPr lang="en-GB" sz="2800" dirty="0"/>
          </a:p>
        </p:txBody>
      </p:sp>
      <p:sp>
        <p:nvSpPr>
          <p:cNvPr id="46" name="Footer Placeholder 45">
            <a:extLst>
              <a:ext uri="{FF2B5EF4-FFF2-40B4-BE49-F238E27FC236}">
                <a16:creationId xmlns:a16="http://schemas.microsoft.com/office/drawing/2014/main" id="{E67CDD1F-EBDC-4296-9505-41C0AB90E504}"/>
              </a:ext>
            </a:extLst>
          </p:cNvPr>
          <p:cNvSpPr>
            <a:spLocks noGrp="1"/>
          </p:cNvSpPr>
          <p:nvPr>
            <p:ph type="ftr" sz="quarter" idx="3"/>
          </p:nvPr>
        </p:nvSpPr>
        <p:spPr/>
        <p:txBody>
          <a:bodyPr/>
          <a:lstStyle/>
          <a:p>
            <a:r>
              <a:rPr lang="en-US" dirty="0"/>
              <a:t>Workplace Violence Prevention Program </a:t>
            </a:r>
            <a:r>
              <a:rPr lang="en-GB" dirty="0" smtClean="0"/>
              <a:t>| </a:t>
            </a:r>
            <a:r>
              <a:rPr lang="en-GB" dirty="0" smtClean="0"/>
              <a:t>March </a:t>
            </a:r>
            <a:r>
              <a:rPr lang="en-GB" dirty="0"/>
              <a:t>2019</a:t>
            </a:r>
            <a:endParaRPr lang="en-US" dirty="0"/>
          </a:p>
        </p:txBody>
      </p:sp>
      <p:sp>
        <p:nvSpPr>
          <p:cNvPr id="47" name="Slide Number Placeholder 46">
            <a:extLst>
              <a:ext uri="{FF2B5EF4-FFF2-40B4-BE49-F238E27FC236}">
                <a16:creationId xmlns:a16="http://schemas.microsoft.com/office/drawing/2014/main" id="{173BE56B-7EB8-4811-8425-578857AEC102}"/>
              </a:ext>
            </a:extLst>
          </p:cNvPr>
          <p:cNvSpPr>
            <a:spLocks noGrp="1"/>
          </p:cNvSpPr>
          <p:nvPr>
            <p:ph type="sldNum" sz="quarter" idx="12"/>
          </p:nvPr>
        </p:nvSpPr>
        <p:spPr/>
        <p:txBody>
          <a:bodyPr/>
          <a:lstStyle/>
          <a:p>
            <a:fld id="{E8A74B61-50D3-3946-8366-1E447A2A8431}" type="slidenum">
              <a:rPr lang="en-US" smtClean="0"/>
              <a:t>8</a:t>
            </a:fld>
            <a:endParaRPr lang="en-US" dirty="0"/>
          </a:p>
        </p:txBody>
      </p:sp>
    </p:spTree>
    <p:extLst>
      <p:ext uri="{BB962C8B-B14F-4D97-AF65-F5344CB8AC3E}">
        <p14:creationId xmlns:p14="http://schemas.microsoft.com/office/powerpoint/2010/main" val="30340930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EEEF15-6EA9-41D9-AD3F-E5C5E1F7BCFB}"/>
              </a:ext>
            </a:extLst>
          </p:cNvPr>
          <p:cNvSpPr>
            <a:spLocks noGrp="1"/>
          </p:cNvSpPr>
          <p:nvPr>
            <p:ph type="ctrTitle"/>
          </p:nvPr>
        </p:nvSpPr>
        <p:spPr>
          <a:xfrm>
            <a:off x="431799" y="4405890"/>
            <a:ext cx="8557965" cy="1430480"/>
          </a:xfrm>
        </p:spPr>
        <p:txBody>
          <a:bodyPr/>
          <a:lstStyle/>
          <a:p>
            <a:r>
              <a:rPr lang="en-US" sz="3200" dirty="0" smtClean="0"/>
              <a:t>Past </a:t>
            </a:r>
            <a:r>
              <a:rPr lang="en-US" sz="3200" dirty="0"/>
              <a:t>and Future Mount Auburn Hospital Initiatives</a:t>
            </a:r>
            <a:endParaRPr lang="en-GB" sz="3200" dirty="0"/>
          </a:p>
        </p:txBody>
      </p:sp>
      <p:sp>
        <p:nvSpPr>
          <p:cNvPr id="3" name="Slide Number Placeholder 2">
            <a:extLst>
              <a:ext uri="{FF2B5EF4-FFF2-40B4-BE49-F238E27FC236}">
                <a16:creationId xmlns:a16="http://schemas.microsoft.com/office/drawing/2014/main" id="{7A14FA89-B561-494D-A06E-A757F4C88B83}"/>
              </a:ext>
            </a:extLst>
          </p:cNvPr>
          <p:cNvSpPr>
            <a:spLocks noGrp="1"/>
          </p:cNvSpPr>
          <p:nvPr>
            <p:ph type="sldNum" sz="quarter" idx="12"/>
          </p:nvPr>
        </p:nvSpPr>
        <p:spPr/>
        <p:txBody>
          <a:bodyPr/>
          <a:lstStyle/>
          <a:p>
            <a:fld id="{E8A74B61-50D3-3946-8366-1E447A2A8431}" type="slidenum">
              <a:rPr lang="en-US" smtClean="0"/>
              <a:pPr/>
              <a:t>9</a:t>
            </a:fld>
            <a:endParaRPr lang="en-US"/>
          </a:p>
        </p:txBody>
      </p:sp>
      <p:sp>
        <p:nvSpPr>
          <p:cNvPr id="7" name="Footer Placeholder 45">
            <a:extLst>
              <a:ext uri="{FF2B5EF4-FFF2-40B4-BE49-F238E27FC236}">
                <a16:creationId xmlns:a16="http://schemas.microsoft.com/office/drawing/2014/main" id="{E67CDD1F-EBDC-4296-9505-41C0AB90E504}"/>
              </a:ext>
            </a:extLst>
          </p:cNvPr>
          <p:cNvSpPr>
            <a:spLocks noGrp="1"/>
          </p:cNvSpPr>
          <p:nvPr>
            <p:ph type="ftr" sz="quarter" idx="3"/>
          </p:nvPr>
        </p:nvSpPr>
        <p:spPr>
          <a:xfrm>
            <a:off x="431800" y="6442543"/>
            <a:ext cx="4749800" cy="226299"/>
          </a:xfrm>
        </p:spPr>
        <p:txBody>
          <a:bodyPr/>
          <a:lstStyle/>
          <a:p>
            <a:r>
              <a:rPr lang="en-US" dirty="0"/>
              <a:t>Workplace Violence Prevention Program </a:t>
            </a:r>
            <a:r>
              <a:rPr lang="en-GB" dirty="0" smtClean="0"/>
              <a:t>| March 2019</a:t>
            </a:r>
            <a:endParaRPr lang="en-US" dirty="0"/>
          </a:p>
        </p:txBody>
      </p:sp>
    </p:spTree>
    <p:extLst>
      <p:ext uri="{BB962C8B-B14F-4D97-AF65-F5344CB8AC3E}">
        <p14:creationId xmlns:p14="http://schemas.microsoft.com/office/powerpoint/2010/main" val="19567615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19">
            <a:extLst>
              <a:ext uri="{FF2B5EF4-FFF2-40B4-BE49-F238E27FC236}">
                <a16:creationId xmlns:a16="http://schemas.microsoft.com/office/drawing/2014/main" id="{65273487-754B-4764-90CF-B526B4A1F8E1}"/>
              </a:ext>
            </a:extLst>
          </p:cNvPr>
          <p:cNvSpPr>
            <a:spLocks noGrp="1"/>
          </p:cNvSpPr>
          <p:nvPr>
            <p:ph idx="14"/>
          </p:nvPr>
        </p:nvSpPr>
        <p:spPr>
          <a:xfrm>
            <a:off x="431800" y="1474481"/>
            <a:ext cx="8561731" cy="4930056"/>
          </a:xfrm>
        </p:spPr>
        <p:txBody>
          <a:bodyPr/>
          <a:lstStyle/>
          <a:p>
            <a:pPr marL="509588" lvl="3" indent="-457200">
              <a:lnSpc>
                <a:spcPct val="100000"/>
              </a:lnSpc>
              <a:buFont typeface="Arial" panose="020B0604020202020204" pitchFamily="34" charset="0"/>
              <a:buChar char="•"/>
            </a:pPr>
            <a:r>
              <a:rPr lang="en-US" sz="2000" dirty="0" smtClean="0"/>
              <a:t>Establish </a:t>
            </a:r>
            <a:r>
              <a:rPr lang="en-US" sz="2000" dirty="0"/>
              <a:t>Workplace Violence Committee</a:t>
            </a:r>
          </a:p>
          <a:p>
            <a:pPr marL="509588" lvl="3" indent="-457200">
              <a:lnSpc>
                <a:spcPct val="100000"/>
              </a:lnSpc>
              <a:buFont typeface="Arial" panose="020B0604020202020204" pitchFamily="34" charset="0"/>
              <a:buChar char="•"/>
            </a:pPr>
            <a:r>
              <a:rPr lang="en-US" sz="2000" dirty="0"/>
              <a:t>Conduct Workplace Violence Assessment/Review all “No” responses to assessment to evaluate for opportunities</a:t>
            </a:r>
          </a:p>
          <a:p>
            <a:pPr marL="509588" lvl="3" indent="-457200">
              <a:lnSpc>
                <a:spcPct val="100000"/>
              </a:lnSpc>
              <a:buFont typeface="Arial" panose="020B0604020202020204" pitchFamily="34" charset="0"/>
              <a:buChar char="•"/>
            </a:pPr>
            <a:r>
              <a:rPr lang="en-US" sz="2000" dirty="0"/>
              <a:t>Develop Weapons Policy</a:t>
            </a:r>
          </a:p>
          <a:p>
            <a:pPr marL="509588" lvl="3" indent="-457200">
              <a:lnSpc>
                <a:spcPct val="100000"/>
              </a:lnSpc>
              <a:buFont typeface="Arial" panose="020B0604020202020204" pitchFamily="34" charset="0"/>
              <a:buChar char="•"/>
            </a:pPr>
            <a:r>
              <a:rPr lang="en-US" sz="2000" dirty="0"/>
              <a:t>Create workplace violence incident report in rL6, online incident reporting tool</a:t>
            </a:r>
          </a:p>
          <a:p>
            <a:pPr marL="509588" lvl="3" indent="-457200">
              <a:lnSpc>
                <a:spcPct val="100000"/>
              </a:lnSpc>
              <a:buFont typeface="Arial" panose="020B0604020202020204" pitchFamily="34" charset="0"/>
              <a:buChar char="•"/>
            </a:pPr>
            <a:r>
              <a:rPr lang="en-US" sz="2000" dirty="0"/>
              <a:t>Create framework for training staff in high risk areas on conflict resolution and crisis intervention, including de-escalation </a:t>
            </a:r>
            <a:r>
              <a:rPr lang="en-US" sz="2000" dirty="0" smtClean="0"/>
              <a:t>techniques</a:t>
            </a:r>
            <a:endParaRPr lang="en-US" sz="2000" dirty="0"/>
          </a:p>
        </p:txBody>
      </p:sp>
      <p:sp>
        <p:nvSpPr>
          <p:cNvPr id="37" name="Title 36">
            <a:extLst>
              <a:ext uri="{FF2B5EF4-FFF2-40B4-BE49-F238E27FC236}">
                <a16:creationId xmlns:a16="http://schemas.microsoft.com/office/drawing/2014/main" id="{5995FFBF-6200-4C87-B0C9-9B83CE28594B}"/>
              </a:ext>
            </a:extLst>
          </p:cNvPr>
          <p:cNvSpPr>
            <a:spLocks noGrp="1"/>
          </p:cNvSpPr>
          <p:nvPr>
            <p:ph type="title"/>
          </p:nvPr>
        </p:nvSpPr>
        <p:spPr>
          <a:xfrm>
            <a:off x="431798" y="577634"/>
            <a:ext cx="6181200" cy="324000"/>
          </a:xfrm>
        </p:spPr>
        <p:txBody>
          <a:bodyPr/>
          <a:lstStyle/>
          <a:p>
            <a:r>
              <a:rPr lang="en-US" altLang="en-US" sz="2800" dirty="0"/>
              <a:t>2017 Initiatives</a:t>
            </a:r>
            <a:endParaRPr lang="en-GB" sz="2800" dirty="0"/>
          </a:p>
        </p:txBody>
      </p:sp>
      <p:sp>
        <p:nvSpPr>
          <p:cNvPr id="46" name="Footer Placeholder 45">
            <a:extLst>
              <a:ext uri="{FF2B5EF4-FFF2-40B4-BE49-F238E27FC236}">
                <a16:creationId xmlns:a16="http://schemas.microsoft.com/office/drawing/2014/main" id="{E67CDD1F-EBDC-4296-9505-41C0AB90E504}"/>
              </a:ext>
            </a:extLst>
          </p:cNvPr>
          <p:cNvSpPr>
            <a:spLocks noGrp="1"/>
          </p:cNvSpPr>
          <p:nvPr>
            <p:ph type="ftr" sz="quarter" idx="3"/>
          </p:nvPr>
        </p:nvSpPr>
        <p:spPr/>
        <p:txBody>
          <a:bodyPr/>
          <a:lstStyle/>
          <a:p>
            <a:r>
              <a:rPr lang="en-US" dirty="0"/>
              <a:t>Workplace Violence Prevention Program </a:t>
            </a:r>
            <a:r>
              <a:rPr lang="en-GB" dirty="0" smtClean="0"/>
              <a:t>| </a:t>
            </a:r>
            <a:r>
              <a:rPr lang="en-GB" dirty="0" smtClean="0"/>
              <a:t>March </a:t>
            </a:r>
            <a:r>
              <a:rPr lang="en-GB" dirty="0"/>
              <a:t>2019</a:t>
            </a:r>
            <a:endParaRPr lang="en-US" dirty="0"/>
          </a:p>
        </p:txBody>
      </p:sp>
      <p:sp>
        <p:nvSpPr>
          <p:cNvPr id="47" name="Slide Number Placeholder 46">
            <a:extLst>
              <a:ext uri="{FF2B5EF4-FFF2-40B4-BE49-F238E27FC236}">
                <a16:creationId xmlns:a16="http://schemas.microsoft.com/office/drawing/2014/main" id="{173BE56B-7EB8-4811-8425-578857AEC102}"/>
              </a:ext>
            </a:extLst>
          </p:cNvPr>
          <p:cNvSpPr>
            <a:spLocks noGrp="1"/>
          </p:cNvSpPr>
          <p:nvPr>
            <p:ph type="sldNum" sz="quarter" idx="12"/>
          </p:nvPr>
        </p:nvSpPr>
        <p:spPr/>
        <p:txBody>
          <a:bodyPr/>
          <a:lstStyle/>
          <a:p>
            <a:fld id="{E8A74B61-50D3-3946-8366-1E447A2A8431}" type="slidenum">
              <a:rPr lang="en-US" smtClean="0"/>
              <a:t>10</a:t>
            </a:fld>
            <a:endParaRPr lang="en-US" dirty="0"/>
          </a:p>
        </p:txBody>
      </p:sp>
    </p:spTree>
    <p:extLst>
      <p:ext uri="{BB962C8B-B14F-4D97-AF65-F5344CB8AC3E}">
        <p14:creationId xmlns:p14="http://schemas.microsoft.com/office/powerpoint/2010/main" val="35264745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19">
            <a:extLst>
              <a:ext uri="{FF2B5EF4-FFF2-40B4-BE49-F238E27FC236}">
                <a16:creationId xmlns:a16="http://schemas.microsoft.com/office/drawing/2014/main" id="{65273487-754B-4764-90CF-B526B4A1F8E1}"/>
              </a:ext>
            </a:extLst>
          </p:cNvPr>
          <p:cNvSpPr>
            <a:spLocks noGrp="1"/>
          </p:cNvSpPr>
          <p:nvPr>
            <p:ph idx="14"/>
          </p:nvPr>
        </p:nvSpPr>
        <p:spPr>
          <a:xfrm>
            <a:off x="431798" y="1324011"/>
            <a:ext cx="8561731" cy="4930056"/>
          </a:xfrm>
        </p:spPr>
        <p:txBody>
          <a:bodyPr/>
          <a:lstStyle/>
          <a:p>
            <a:pPr marL="509588" lvl="3" indent="-457200">
              <a:lnSpc>
                <a:spcPct val="100000"/>
              </a:lnSpc>
              <a:buFont typeface="Arial" panose="020B0604020202020204" pitchFamily="34" charset="0"/>
              <a:buChar char="•"/>
            </a:pPr>
            <a:r>
              <a:rPr lang="en-US" sz="2000" dirty="0"/>
              <a:t>Educate on Weapons Policy</a:t>
            </a:r>
          </a:p>
          <a:p>
            <a:pPr marL="509588" lvl="3" indent="-457200">
              <a:lnSpc>
                <a:spcPct val="100000"/>
              </a:lnSpc>
              <a:buFont typeface="Arial" panose="020B0604020202020204" pitchFamily="34" charset="0"/>
              <a:buChar char="•"/>
            </a:pPr>
            <a:r>
              <a:rPr lang="en-US" sz="2000" dirty="0"/>
              <a:t>Revise Visitation Policy</a:t>
            </a:r>
          </a:p>
          <a:p>
            <a:pPr marL="509588" lvl="3" indent="-457200">
              <a:lnSpc>
                <a:spcPct val="100000"/>
              </a:lnSpc>
              <a:buFont typeface="Arial" panose="020B0604020202020204" pitchFamily="34" charset="0"/>
              <a:buChar char="•"/>
            </a:pPr>
            <a:r>
              <a:rPr lang="en-US" sz="2000" dirty="0"/>
              <a:t>Implement Workplace Violence Incident Report Template in rL6</a:t>
            </a:r>
          </a:p>
          <a:p>
            <a:pPr marL="509588" lvl="3" indent="-457200">
              <a:lnSpc>
                <a:spcPct val="100000"/>
              </a:lnSpc>
              <a:buFont typeface="Arial" panose="020B0604020202020204" pitchFamily="34" charset="0"/>
              <a:buChar char="•"/>
            </a:pPr>
            <a:r>
              <a:rPr lang="en-US" sz="2000" dirty="0"/>
              <a:t>Address Workplace Bullying QSA</a:t>
            </a:r>
          </a:p>
          <a:p>
            <a:pPr marL="509588" lvl="3" indent="-457200">
              <a:lnSpc>
                <a:spcPct val="100000"/>
              </a:lnSpc>
              <a:buFont typeface="Arial" panose="020B0604020202020204" pitchFamily="34" charset="0"/>
              <a:buChar char="•"/>
            </a:pPr>
            <a:r>
              <a:rPr lang="en-US" sz="2000" dirty="0"/>
              <a:t>Convene Task Force to Address Management of Aggressive Patients</a:t>
            </a:r>
          </a:p>
          <a:p>
            <a:pPr marL="509588" lvl="3" indent="-457200">
              <a:lnSpc>
                <a:spcPct val="100000"/>
              </a:lnSpc>
              <a:buFont typeface="Arial" panose="020B0604020202020204" pitchFamily="34" charset="0"/>
              <a:buChar char="•"/>
            </a:pPr>
            <a:r>
              <a:rPr lang="en-US" sz="2000" dirty="0"/>
              <a:t>Communicate to Patients/Visitors that Violence is Not Accepted</a:t>
            </a:r>
          </a:p>
          <a:p>
            <a:pPr marL="509588" lvl="3" indent="-457200">
              <a:lnSpc>
                <a:spcPct val="100000"/>
              </a:lnSpc>
              <a:buFont typeface="Arial" panose="020B0604020202020204" pitchFamily="34" charset="0"/>
              <a:buChar char="•"/>
            </a:pPr>
            <a:r>
              <a:rPr lang="en-US" sz="2000" dirty="0"/>
              <a:t>Train High Risk Area Staff on Release/Hold Techniques</a:t>
            </a:r>
          </a:p>
          <a:p>
            <a:pPr marL="509588" lvl="3" indent="-457200">
              <a:lnSpc>
                <a:spcPct val="100000"/>
              </a:lnSpc>
              <a:buFont typeface="Arial" panose="020B0604020202020204" pitchFamily="34" charset="0"/>
              <a:buChar char="•"/>
            </a:pPr>
            <a:r>
              <a:rPr lang="en-US" sz="2000" dirty="0"/>
              <a:t>Conduct Risk Assessment for Cash Exchange Areas</a:t>
            </a:r>
          </a:p>
        </p:txBody>
      </p:sp>
      <p:sp>
        <p:nvSpPr>
          <p:cNvPr id="37" name="Title 36">
            <a:extLst>
              <a:ext uri="{FF2B5EF4-FFF2-40B4-BE49-F238E27FC236}">
                <a16:creationId xmlns:a16="http://schemas.microsoft.com/office/drawing/2014/main" id="{5995FFBF-6200-4C87-B0C9-9B83CE28594B}"/>
              </a:ext>
            </a:extLst>
          </p:cNvPr>
          <p:cNvSpPr>
            <a:spLocks noGrp="1"/>
          </p:cNvSpPr>
          <p:nvPr>
            <p:ph type="title"/>
          </p:nvPr>
        </p:nvSpPr>
        <p:spPr>
          <a:xfrm>
            <a:off x="431798" y="577634"/>
            <a:ext cx="6181200" cy="324000"/>
          </a:xfrm>
        </p:spPr>
        <p:txBody>
          <a:bodyPr/>
          <a:lstStyle/>
          <a:p>
            <a:r>
              <a:rPr lang="en-US" altLang="en-US" sz="2800" dirty="0" smtClean="0"/>
              <a:t>2018 </a:t>
            </a:r>
            <a:r>
              <a:rPr lang="en-US" altLang="en-US" sz="2800" dirty="0"/>
              <a:t>Initiatives</a:t>
            </a:r>
            <a:endParaRPr lang="en-GB" sz="2800" dirty="0"/>
          </a:p>
        </p:txBody>
      </p:sp>
      <p:sp>
        <p:nvSpPr>
          <p:cNvPr id="46" name="Footer Placeholder 45">
            <a:extLst>
              <a:ext uri="{FF2B5EF4-FFF2-40B4-BE49-F238E27FC236}">
                <a16:creationId xmlns:a16="http://schemas.microsoft.com/office/drawing/2014/main" id="{E67CDD1F-EBDC-4296-9505-41C0AB90E504}"/>
              </a:ext>
            </a:extLst>
          </p:cNvPr>
          <p:cNvSpPr>
            <a:spLocks noGrp="1"/>
          </p:cNvSpPr>
          <p:nvPr>
            <p:ph type="ftr" sz="quarter" idx="3"/>
          </p:nvPr>
        </p:nvSpPr>
        <p:spPr/>
        <p:txBody>
          <a:bodyPr/>
          <a:lstStyle/>
          <a:p>
            <a:r>
              <a:rPr lang="en-US" dirty="0"/>
              <a:t>Workplace Violence Prevention Program </a:t>
            </a:r>
            <a:r>
              <a:rPr lang="en-GB" dirty="0" smtClean="0"/>
              <a:t>| </a:t>
            </a:r>
            <a:r>
              <a:rPr lang="en-GB" dirty="0" smtClean="0"/>
              <a:t>March </a:t>
            </a:r>
            <a:r>
              <a:rPr lang="en-GB" dirty="0"/>
              <a:t>2019</a:t>
            </a:r>
            <a:endParaRPr lang="en-US" dirty="0"/>
          </a:p>
        </p:txBody>
      </p:sp>
      <p:sp>
        <p:nvSpPr>
          <p:cNvPr id="47" name="Slide Number Placeholder 46">
            <a:extLst>
              <a:ext uri="{FF2B5EF4-FFF2-40B4-BE49-F238E27FC236}">
                <a16:creationId xmlns:a16="http://schemas.microsoft.com/office/drawing/2014/main" id="{173BE56B-7EB8-4811-8425-578857AEC102}"/>
              </a:ext>
            </a:extLst>
          </p:cNvPr>
          <p:cNvSpPr>
            <a:spLocks noGrp="1"/>
          </p:cNvSpPr>
          <p:nvPr>
            <p:ph type="sldNum" sz="quarter" idx="12"/>
          </p:nvPr>
        </p:nvSpPr>
        <p:spPr/>
        <p:txBody>
          <a:bodyPr/>
          <a:lstStyle/>
          <a:p>
            <a:fld id="{E8A74B61-50D3-3946-8366-1E447A2A8431}" type="slidenum">
              <a:rPr lang="en-US" smtClean="0"/>
              <a:t>11</a:t>
            </a:fld>
            <a:endParaRPr lang="en-US" dirty="0"/>
          </a:p>
        </p:txBody>
      </p:sp>
    </p:spTree>
    <p:extLst>
      <p:ext uri="{BB962C8B-B14F-4D97-AF65-F5344CB8AC3E}">
        <p14:creationId xmlns:p14="http://schemas.microsoft.com/office/powerpoint/2010/main" val="11201739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19">
            <a:extLst>
              <a:ext uri="{FF2B5EF4-FFF2-40B4-BE49-F238E27FC236}">
                <a16:creationId xmlns:a16="http://schemas.microsoft.com/office/drawing/2014/main" id="{65273487-754B-4764-90CF-B526B4A1F8E1}"/>
              </a:ext>
            </a:extLst>
          </p:cNvPr>
          <p:cNvSpPr>
            <a:spLocks noGrp="1"/>
          </p:cNvSpPr>
          <p:nvPr>
            <p:ph idx="14"/>
          </p:nvPr>
        </p:nvSpPr>
        <p:spPr>
          <a:xfrm>
            <a:off x="431798" y="1324011"/>
            <a:ext cx="8561731" cy="4930056"/>
          </a:xfrm>
        </p:spPr>
        <p:txBody>
          <a:bodyPr/>
          <a:lstStyle/>
          <a:p>
            <a:pPr marL="509588" lvl="3" indent="-457200">
              <a:lnSpc>
                <a:spcPct val="100000"/>
              </a:lnSpc>
              <a:buFont typeface="Arial" panose="020B0604020202020204" pitchFamily="34" charset="0"/>
              <a:buChar char="•"/>
            </a:pPr>
            <a:r>
              <a:rPr lang="en-US" sz="2000" dirty="0"/>
              <a:t>Evaluate Securing </a:t>
            </a:r>
            <a:r>
              <a:rPr lang="en-US" sz="2000" dirty="0" smtClean="0"/>
              <a:t>Lobby </a:t>
            </a:r>
            <a:r>
              <a:rPr lang="en-US" sz="2000" dirty="0"/>
              <a:t>Door during Off-Hours</a:t>
            </a:r>
          </a:p>
          <a:p>
            <a:pPr marL="509588" lvl="3" indent="-457200">
              <a:lnSpc>
                <a:spcPct val="100000"/>
              </a:lnSpc>
              <a:buFont typeface="Arial" panose="020B0604020202020204" pitchFamily="34" charset="0"/>
              <a:buChar char="•"/>
            </a:pPr>
            <a:r>
              <a:rPr lang="en-US" sz="2000" dirty="0"/>
              <a:t>Integrate Review of Police Statistics Report into Annual Risk Assessment</a:t>
            </a:r>
          </a:p>
          <a:p>
            <a:pPr marL="509588" lvl="3" indent="-457200">
              <a:lnSpc>
                <a:spcPct val="100000"/>
              </a:lnSpc>
              <a:buFont typeface="Arial" panose="020B0604020202020204" pitchFamily="34" charset="0"/>
              <a:buChar char="•"/>
            </a:pPr>
            <a:r>
              <a:rPr lang="en-US" sz="2000" dirty="0"/>
              <a:t>Implement Wand Metal Detector Program in the ED</a:t>
            </a:r>
          </a:p>
          <a:p>
            <a:pPr marL="509588" lvl="3" indent="-457200">
              <a:lnSpc>
                <a:spcPct val="100000"/>
              </a:lnSpc>
              <a:buFont typeface="Arial" panose="020B0604020202020204" pitchFamily="34" charset="0"/>
              <a:buChar char="•"/>
            </a:pPr>
            <a:r>
              <a:rPr lang="en-US" sz="2000" dirty="0"/>
              <a:t>Conduct Assessment of Plant Exterior Blind Spots and Conduct Risk Assessment</a:t>
            </a:r>
          </a:p>
          <a:p>
            <a:pPr marL="509588" lvl="3" indent="-457200">
              <a:lnSpc>
                <a:spcPct val="100000"/>
              </a:lnSpc>
              <a:buFont typeface="Arial" panose="020B0604020202020204" pitchFamily="34" charset="0"/>
              <a:buChar char="•"/>
            </a:pPr>
            <a:r>
              <a:rPr lang="en-US" sz="2000" dirty="0"/>
              <a:t>Complete Installation of Safety Features to Eliminate Ligature Risks on Wyman 2</a:t>
            </a:r>
          </a:p>
          <a:p>
            <a:pPr marL="509588" lvl="3" indent="-457200">
              <a:lnSpc>
                <a:spcPct val="100000"/>
              </a:lnSpc>
              <a:buFont typeface="Arial" panose="020B0604020202020204" pitchFamily="34" charset="0"/>
              <a:buChar char="•"/>
            </a:pPr>
            <a:r>
              <a:rPr lang="en-US" sz="2000" dirty="0"/>
              <a:t>Develop Organization's Workplace Violence Data Sharing Strategy</a:t>
            </a:r>
          </a:p>
          <a:p>
            <a:pPr marL="509588" lvl="3" indent="-457200">
              <a:lnSpc>
                <a:spcPct val="100000"/>
              </a:lnSpc>
              <a:buFont typeface="Arial" panose="020B0604020202020204" pitchFamily="34" charset="0"/>
              <a:buChar char="•"/>
            </a:pPr>
            <a:r>
              <a:rPr lang="en-US" sz="2000" dirty="0"/>
              <a:t>Develop/Deploy Workplace Safety Staff Education</a:t>
            </a:r>
          </a:p>
        </p:txBody>
      </p:sp>
      <p:sp>
        <p:nvSpPr>
          <p:cNvPr id="37" name="Title 36">
            <a:extLst>
              <a:ext uri="{FF2B5EF4-FFF2-40B4-BE49-F238E27FC236}">
                <a16:creationId xmlns:a16="http://schemas.microsoft.com/office/drawing/2014/main" id="{5995FFBF-6200-4C87-B0C9-9B83CE28594B}"/>
              </a:ext>
            </a:extLst>
          </p:cNvPr>
          <p:cNvSpPr>
            <a:spLocks noGrp="1"/>
          </p:cNvSpPr>
          <p:nvPr>
            <p:ph type="title"/>
          </p:nvPr>
        </p:nvSpPr>
        <p:spPr>
          <a:xfrm>
            <a:off x="431798" y="577634"/>
            <a:ext cx="6181200" cy="324000"/>
          </a:xfrm>
        </p:spPr>
        <p:txBody>
          <a:bodyPr/>
          <a:lstStyle/>
          <a:p>
            <a:r>
              <a:rPr lang="en-US" altLang="en-US" sz="2800" dirty="0" smtClean="0"/>
              <a:t>2018 </a:t>
            </a:r>
            <a:r>
              <a:rPr lang="en-US" altLang="en-US" sz="2800" dirty="0"/>
              <a:t>Initiatives</a:t>
            </a:r>
            <a:endParaRPr lang="en-GB" sz="2800" dirty="0"/>
          </a:p>
        </p:txBody>
      </p:sp>
      <p:sp>
        <p:nvSpPr>
          <p:cNvPr id="46" name="Footer Placeholder 45">
            <a:extLst>
              <a:ext uri="{FF2B5EF4-FFF2-40B4-BE49-F238E27FC236}">
                <a16:creationId xmlns:a16="http://schemas.microsoft.com/office/drawing/2014/main" id="{E67CDD1F-EBDC-4296-9505-41C0AB90E504}"/>
              </a:ext>
            </a:extLst>
          </p:cNvPr>
          <p:cNvSpPr>
            <a:spLocks noGrp="1"/>
          </p:cNvSpPr>
          <p:nvPr>
            <p:ph type="ftr" sz="quarter" idx="3"/>
          </p:nvPr>
        </p:nvSpPr>
        <p:spPr/>
        <p:txBody>
          <a:bodyPr/>
          <a:lstStyle/>
          <a:p>
            <a:r>
              <a:rPr lang="en-US" dirty="0"/>
              <a:t>Workplace Violence Prevention Program </a:t>
            </a:r>
            <a:r>
              <a:rPr lang="en-GB" dirty="0" smtClean="0"/>
              <a:t>| </a:t>
            </a:r>
            <a:r>
              <a:rPr lang="en-GB" dirty="0" smtClean="0"/>
              <a:t>March </a:t>
            </a:r>
            <a:r>
              <a:rPr lang="en-GB" dirty="0"/>
              <a:t>2019</a:t>
            </a:r>
            <a:endParaRPr lang="en-US" dirty="0"/>
          </a:p>
        </p:txBody>
      </p:sp>
      <p:sp>
        <p:nvSpPr>
          <p:cNvPr id="47" name="Slide Number Placeholder 46">
            <a:extLst>
              <a:ext uri="{FF2B5EF4-FFF2-40B4-BE49-F238E27FC236}">
                <a16:creationId xmlns:a16="http://schemas.microsoft.com/office/drawing/2014/main" id="{173BE56B-7EB8-4811-8425-578857AEC102}"/>
              </a:ext>
            </a:extLst>
          </p:cNvPr>
          <p:cNvSpPr>
            <a:spLocks noGrp="1"/>
          </p:cNvSpPr>
          <p:nvPr>
            <p:ph type="sldNum" sz="quarter" idx="12"/>
          </p:nvPr>
        </p:nvSpPr>
        <p:spPr/>
        <p:txBody>
          <a:bodyPr/>
          <a:lstStyle/>
          <a:p>
            <a:fld id="{E8A74B61-50D3-3946-8366-1E447A2A8431}" type="slidenum">
              <a:rPr lang="en-US" smtClean="0"/>
              <a:t>12</a:t>
            </a:fld>
            <a:endParaRPr lang="en-US" dirty="0"/>
          </a:p>
        </p:txBody>
      </p:sp>
    </p:spTree>
    <p:extLst>
      <p:ext uri="{BB962C8B-B14F-4D97-AF65-F5344CB8AC3E}">
        <p14:creationId xmlns:p14="http://schemas.microsoft.com/office/powerpoint/2010/main" val="1257596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19">
            <a:extLst>
              <a:ext uri="{FF2B5EF4-FFF2-40B4-BE49-F238E27FC236}">
                <a16:creationId xmlns:a16="http://schemas.microsoft.com/office/drawing/2014/main" id="{65273487-754B-4764-90CF-B526B4A1F8E1}"/>
              </a:ext>
            </a:extLst>
          </p:cNvPr>
          <p:cNvSpPr>
            <a:spLocks noGrp="1"/>
          </p:cNvSpPr>
          <p:nvPr>
            <p:ph idx="14"/>
          </p:nvPr>
        </p:nvSpPr>
        <p:spPr>
          <a:xfrm>
            <a:off x="431798" y="1324011"/>
            <a:ext cx="8561731" cy="4930056"/>
          </a:xfrm>
        </p:spPr>
        <p:txBody>
          <a:bodyPr/>
          <a:lstStyle/>
          <a:p>
            <a:pPr marL="509588" lvl="3" indent="-457200">
              <a:lnSpc>
                <a:spcPct val="100000"/>
              </a:lnSpc>
              <a:buFont typeface="Arial" panose="020B0604020202020204" pitchFamily="34" charset="0"/>
              <a:buChar char="•"/>
            </a:pPr>
            <a:r>
              <a:rPr lang="en-US" sz="2000" dirty="0"/>
              <a:t>Managing Aggressive Patient Behavior</a:t>
            </a:r>
          </a:p>
          <a:p>
            <a:pPr marL="509588" lvl="3" indent="-457200">
              <a:lnSpc>
                <a:spcPct val="100000"/>
              </a:lnSpc>
              <a:buFont typeface="Arial" panose="020B0604020202020204" pitchFamily="34" charset="0"/>
              <a:buChar char="•"/>
            </a:pPr>
            <a:r>
              <a:rPr lang="en-US" sz="2000" dirty="0"/>
              <a:t>Staff Training on Release/Hold Techniques</a:t>
            </a:r>
          </a:p>
          <a:p>
            <a:pPr marL="509588" lvl="3" indent="-457200">
              <a:lnSpc>
                <a:spcPct val="100000"/>
              </a:lnSpc>
              <a:buFont typeface="Arial" panose="020B0604020202020204" pitchFamily="34" charset="0"/>
              <a:buChar char="•"/>
            </a:pPr>
            <a:r>
              <a:rPr lang="en-US" sz="2000" dirty="0"/>
              <a:t>Make Workplace Violence Staff Education Readily Available</a:t>
            </a:r>
          </a:p>
          <a:p>
            <a:pPr marL="509588" lvl="3" indent="-457200">
              <a:lnSpc>
                <a:spcPct val="100000"/>
              </a:lnSpc>
              <a:buFont typeface="Arial" panose="020B0604020202020204" pitchFamily="34" charset="0"/>
              <a:buChar char="•"/>
            </a:pPr>
            <a:r>
              <a:rPr lang="en-US" sz="2000" dirty="0"/>
              <a:t>Extend Support Resources to Reporters of Workplace Violence</a:t>
            </a:r>
          </a:p>
          <a:p>
            <a:pPr marL="509588" lvl="3" indent="-457200">
              <a:lnSpc>
                <a:spcPct val="100000"/>
              </a:lnSpc>
              <a:buFont typeface="Arial" panose="020B0604020202020204" pitchFamily="34" charset="0"/>
              <a:buChar char="•"/>
            </a:pPr>
            <a:r>
              <a:rPr lang="en-US" sz="2000" dirty="0"/>
              <a:t>Enhance Workplace Violence Data Integration Strategy</a:t>
            </a:r>
          </a:p>
          <a:p>
            <a:pPr marL="509588" lvl="3" indent="-457200">
              <a:lnSpc>
                <a:spcPct val="100000"/>
              </a:lnSpc>
              <a:buFont typeface="Arial" panose="020B0604020202020204" pitchFamily="34" charset="0"/>
              <a:buChar char="•"/>
            </a:pPr>
            <a:r>
              <a:rPr lang="en-US" sz="2000" dirty="0"/>
              <a:t>Develop/Implement Template for Safety Planning/FYI Flag</a:t>
            </a:r>
          </a:p>
          <a:p>
            <a:pPr marL="509588" lvl="3" indent="-457200">
              <a:lnSpc>
                <a:spcPct val="100000"/>
              </a:lnSpc>
              <a:buFont typeface="Arial" panose="020B0604020202020204" pitchFamily="34" charset="0"/>
              <a:buChar char="•"/>
            </a:pPr>
            <a:r>
              <a:rPr lang="en-US" sz="2000" dirty="0"/>
              <a:t>Develop Code Gray Education</a:t>
            </a:r>
          </a:p>
          <a:p>
            <a:pPr marL="509588" lvl="3" indent="-457200">
              <a:lnSpc>
                <a:spcPct val="100000"/>
              </a:lnSpc>
              <a:buFont typeface="Arial" panose="020B0604020202020204" pitchFamily="34" charset="0"/>
              <a:buChar char="•"/>
            </a:pPr>
            <a:r>
              <a:rPr lang="en-US" sz="2000" dirty="0"/>
              <a:t>Conduct Wyman 2 and ED Safe Room Risk Assessment and Remediation Plan</a:t>
            </a:r>
          </a:p>
          <a:p>
            <a:pPr marL="509588" lvl="3" indent="-457200">
              <a:lnSpc>
                <a:spcPct val="100000"/>
              </a:lnSpc>
              <a:buFont typeface="Arial" panose="020B0604020202020204" pitchFamily="34" charset="0"/>
              <a:buChar char="•"/>
            </a:pPr>
            <a:r>
              <a:rPr lang="en-US" sz="2000" dirty="0"/>
              <a:t>Enhance Workplace Violence Incident Reports</a:t>
            </a:r>
          </a:p>
          <a:p>
            <a:pPr marL="509588" lvl="3" indent="-457200">
              <a:lnSpc>
                <a:spcPct val="100000"/>
              </a:lnSpc>
              <a:buFont typeface="Arial" panose="020B0604020202020204" pitchFamily="34" charset="0"/>
              <a:buChar char="•"/>
            </a:pPr>
            <a:r>
              <a:rPr lang="en-US" sz="2000" dirty="0"/>
              <a:t>Use Workplace Violence Data to Identify Opportunities for Improvement</a:t>
            </a:r>
          </a:p>
        </p:txBody>
      </p:sp>
      <p:sp>
        <p:nvSpPr>
          <p:cNvPr id="37" name="Title 36">
            <a:extLst>
              <a:ext uri="{FF2B5EF4-FFF2-40B4-BE49-F238E27FC236}">
                <a16:creationId xmlns:a16="http://schemas.microsoft.com/office/drawing/2014/main" id="{5995FFBF-6200-4C87-B0C9-9B83CE28594B}"/>
              </a:ext>
            </a:extLst>
          </p:cNvPr>
          <p:cNvSpPr>
            <a:spLocks noGrp="1"/>
          </p:cNvSpPr>
          <p:nvPr>
            <p:ph type="title"/>
          </p:nvPr>
        </p:nvSpPr>
        <p:spPr>
          <a:xfrm>
            <a:off x="431798" y="577634"/>
            <a:ext cx="6181200" cy="324000"/>
          </a:xfrm>
        </p:spPr>
        <p:txBody>
          <a:bodyPr/>
          <a:lstStyle/>
          <a:p>
            <a:r>
              <a:rPr lang="en-US" altLang="en-US" sz="2800" dirty="0" smtClean="0"/>
              <a:t>2019 Objectives</a:t>
            </a:r>
            <a:endParaRPr lang="en-GB" sz="2800" dirty="0"/>
          </a:p>
        </p:txBody>
      </p:sp>
      <p:sp>
        <p:nvSpPr>
          <p:cNvPr id="46" name="Footer Placeholder 45">
            <a:extLst>
              <a:ext uri="{FF2B5EF4-FFF2-40B4-BE49-F238E27FC236}">
                <a16:creationId xmlns:a16="http://schemas.microsoft.com/office/drawing/2014/main" id="{E67CDD1F-EBDC-4296-9505-41C0AB90E504}"/>
              </a:ext>
            </a:extLst>
          </p:cNvPr>
          <p:cNvSpPr>
            <a:spLocks noGrp="1"/>
          </p:cNvSpPr>
          <p:nvPr>
            <p:ph type="ftr" sz="quarter" idx="3"/>
          </p:nvPr>
        </p:nvSpPr>
        <p:spPr/>
        <p:txBody>
          <a:bodyPr/>
          <a:lstStyle/>
          <a:p>
            <a:r>
              <a:rPr lang="en-US" dirty="0"/>
              <a:t>Workplace Violence Prevention Program </a:t>
            </a:r>
            <a:r>
              <a:rPr lang="en-GB" dirty="0" smtClean="0"/>
              <a:t>| </a:t>
            </a:r>
            <a:r>
              <a:rPr lang="en-GB" dirty="0" smtClean="0"/>
              <a:t>March </a:t>
            </a:r>
            <a:r>
              <a:rPr lang="en-GB" dirty="0"/>
              <a:t>2019</a:t>
            </a:r>
            <a:endParaRPr lang="en-US" dirty="0"/>
          </a:p>
        </p:txBody>
      </p:sp>
      <p:sp>
        <p:nvSpPr>
          <p:cNvPr id="47" name="Slide Number Placeholder 46">
            <a:extLst>
              <a:ext uri="{FF2B5EF4-FFF2-40B4-BE49-F238E27FC236}">
                <a16:creationId xmlns:a16="http://schemas.microsoft.com/office/drawing/2014/main" id="{173BE56B-7EB8-4811-8425-578857AEC102}"/>
              </a:ext>
            </a:extLst>
          </p:cNvPr>
          <p:cNvSpPr>
            <a:spLocks noGrp="1"/>
          </p:cNvSpPr>
          <p:nvPr>
            <p:ph type="sldNum" sz="quarter" idx="12"/>
          </p:nvPr>
        </p:nvSpPr>
        <p:spPr/>
        <p:txBody>
          <a:bodyPr/>
          <a:lstStyle/>
          <a:p>
            <a:fld id="{E8A74B61-50D3-3946-8366-1E447A2A8431}" type="slidenum">
              <a:rPr lang="en-US" smtClean="0"/>
              <a:t>13</a:t>
            </a:fld>
            <a:endParaRPr lang="en-US" dirty="0"/>
          </a:p>
        </p:txBody>
      </p:sp>
    </p:spTree>
    <p:extLst>
      <p:ext uri="{BB962C8B-B14F-4D97-AF65-F5344CB8AC3E}">
        <p14:creationId xmlns:p14="http://schemas.microsoft.com/office/powerpoint/2010/main" val="10482273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EEEF15-6EA9-41D9-AD3F-E5C5E1F7BCFB}"/>
              </a:ext>
            </a:extLst>
          </p:cNvPr>
          <p:cNvSpPr>
            <a:spLocks noGrp="1"/>
          </p:cNvSpPr>
          <p:nvPr>
            <p:ph type="ctrTitle"/>
          </p:nvPr>
        </p:nvSpPr>
        <p:spPr>
          <a:xfrm>
            <a:off x="431799" y="4815068"/>
            <a:ext cx="8557965" cy="1021302"/>
          </a:xfrm>
        </p:spPr>
        <p:txBody>
          <a:bodyPr/>
          <a:lstStyle/>
          <a:p>
            <a:r>
              <a:rPr lang="en-US" sz="3200" dirty="0"/>
              <a:t>Workplace Violence Event Reporting </a:t>
            </a:r>
            <a:endParaRPr lang="en-GB" sz="3200" dirty="0"/>
          </a:p>
        </p:txBody>
      </p:sp>
      <p:sp>
        <p:nvSpPr>
          <p:cNvPr id="3" name="Slide Number Placeholder 2">
            <a:extLst>
              <a:ext uri="{FF2B5EF4-FFF2-40B4-BE49-F238E27FC236}">
                <a16:creationId xmlns:a16="http://schemas.microsoft.com/office/drawing/2014/main" id="{7A14FA89-B561-494D-A06E-A757F4C88B83}"/>
              </a:ext>
            </a:extLst>
          </p:cNvPr>
          <p:cNvSpPr>
            <a:spLocks noGrp="1"/>
          </p:cNvSpPr>
          <p:nvPr>
            <p:ph type="sldNum" sz="quarter" idx="12"/>
          </p:nvPr>
        </p:nvSpPr>
        <p:spPr/>
        <p:txBody>
          <a:bodyPr/>
          <a:lstStyle/>
          <a:p>
            <a:fld id="{E8A74B61-50D3-3946-8366-1E447A2A8431}" type="slidenum">
              <a:rPr lang="en-US" smtClean="0"/>
              <a:pPr/>
              <a:t>14</a:t>
            </a:fld>
            <a:endParaRPr lang="en-US"/>
          </a:p>
        </p:txBody>
      </p:sp>
      <p:sp>
        <p:nvSpPr>
          <p:cNvPr id="7" name="Footer Placeholder 45">
            <a:extLst>
              <a:ext uri="{FF2B5EF4-FFF2-40B4-BE49-F238E27FC236}">
                <a16:creationId xmlns:a16="http://schemas.microsoft.com/office/drawing/2014/main" id="{E67CDD1F-EBDC-4296-9505-41C0AB90E504}"/>
              </a:ext>
            </a:extLst>
          </p:cNvPr>
          <p:cNvSpPr>
            <a:spLocks noGrp="1"/>
          </p:cNvSpPr>
          <p:nvPr>
            <p:ph type="ftr" sz="quarter" idx="3"/>
          </p:nvPr>
        </p:nvSpPr>
        <p:spPr>
          <a:xfrm>
            <a:off x="431800" y="6442543"/>
            <a:ext cx="4749800" cy="226299"/>
          </a:xfrm>
        </p:spPr>
        <p:txBody>
          <a:bodyPr/>
          <a:lstStyle/>
          <a:p>
            <a:r>
              <a:rPr lang="en-US" dirty="0"/>
              <a:t>Workplace Violence Prevention Program </a:t>
            </a:r>
            <a:r>
              <a:rPr lang="en-GB" dirty="0" smtClean="0"/>
              <a:t>| March 2019</a:t>
            </a:r>
            <a:endParaRPr lang="en-US" dirty="0"/>
          </a:p>
        </p:txBody>
      </p:sp>
    </p:spTree>
    <p:extLst>
      <p:ext uri="{BB962C8B-B14F-4D97-AF65-F5344CB8AC3E}">
        <p14:creationId xmlns:p14="http://schemas.microsoft.com/office/powerpoint/2010/main" val="651284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le 36">
            <a:extLst>
              <a:ext uri="{FF2B5EF4-FFF2-40B4-BE49-F238E27FC236}">
                <a16:creationId xmlns:a16="http://schemas.microsoft.com/office/drawing/2014/main" id="{5995FFBF-6200-4C87-B0C9-9B83CE28594B}"/>
              </a:ext>
            </a:extLst>
          </p:cNvPr>
          <p:cNvSpPr>
            <a:spLocks noGrp="1"/>
          </p:cNvSpPr>
          <p:nvPr>
            <p:ph type="title"/>
          </p:nvPr>
        </p:nvSpPr>
        <p:spPr/>
        <p:txBody>
          <a:bodyPr/>
          <a:lstStyle/>
          <a:p>
            <a:r>
              <a:rPr lang="en-GB" dirty="0" smtClean="0"/>
              <a:t>Safety Event </a:t>
            </a:r>
            <a:r>
              <a:rPr lang="en-GB" dirty="0"/>
              <a:t>Reporting </a:t>
            </a:r>
            <a:endParaRPr lang="en-GB" dirty="0"/>
          </a:p>
        </p:txBody>
      </p:sp>
      <p:sp>
        <p:nvSpPr>
          <p:cNvPr id="47" name="Slide Number Placeholder 46">
            <a:extLst>
              <a:ext uri="{FF2B5EF4-FFF2-40B4-BE49-F238E27FC236}">
                <a16:creationId xmlns:a16="http://schemas.microsoft.com/office/drawing/2014/main" id="{173BE56B-7EB8-4811-8425-578857AEC102}"/>
              </a:ext>
            </a:extLst>
          </p:cNvPr>
          <p:cNvSpPr>
            <a:spLocks noGrp="1"/>
          </p:cNvSpPr>
          <p:nvPr>
            <p:ph type="sldNum" sz="quarter" idx="12"/>
          </p:nvPr>
        </p:nvSpPr>
        <p:spPr/>
        <p:txBody>
          <a:bodyPr/>
          <a:lstStyle/>
          <a:p>
            <a:fld id="{E8A74B61-50D3-3946-8366-1E447A2A8431}" type="slidenum">
              <a:rPr lang="en-US" smtClean="0"/>
              <a:t>15</a:t>
            </a:fld>
            <a:endParaRPr lang="en-US" dirty="0"/>
          </a:p>
        </p:txBody>
      </p:sp>
      <p:sp>
        <p:nvSpPr>
          <p:cNvPr id="44" name="Text Placeholder 43">
            <a:extLst>
              <a:ext uri="{FF2B5EF4-FFF2-40B4-BE49-F238E27FC236}">
                <a16:creationId xmlns:a16="http://schemas.microsoft.com/office/drawing/2014/main" id="{437DBDD0-100F-427C-9E44-2DE9FCA034E3}"/>
              </a:ext>
            </a:extLst>
          </p:cNvPr>
          <p:cNvSpPr>
            <a:spLocks noGrp="1"/>
          </p:cNvSpPr>
          <p:nvPr>
            <p:ph type="body" sz="quarter" idx="13"/>
          </p:nvPr>
        </p:nvSpPr>
        <p:spPr>
          <a:xfrm>
            <a:off x="431799" y="775279"/>
            <a:ext cx="6181200" cy="360000"/>
          </a:xfrm>
        </p:spPr>
        <p:txBody>
          <a:bodyPr/>
          <a:lstStyle/>
          <a:p>
            <a:r>
              <a:rPr lang="en-GB" sz="2800" dirty="0" smtClean="0">
                <a:solidFill>
                  <a:srgbClr val="00B0F0"/>
                </a:solidFill>
              </a:rPr>
              <a:t>Workplace Violence Event Types</a:t>
            </a:r>
            <a:endParaRPr lang="en-GB" sz="2800" dirty="0">
              <a:solidFill>
                <a:srgbClr val="00B0F0"/>
              </a:solidFill>
            </a:endParaRPr>
          </a:p>
        </p:txBody>
      </p:sp>
      <p:sp>
        <p:nvSpPr>
          <p:cNvPr id="8" name="Content Placeholder 19">
            <a:extLst>
              <a:ext uri="{FF2B5EF4-FFF2-40B4-BE49-F238E27FC236}">
                <a16:creationId xmlns:a16="http://schemas.microsoft.com/office/drawing/2014/main" id="{65273487-754B-4764-90CF-B526B4A1F8E1}"/>
              </a:ext>
            </a:extLst>
          </p:cNvPr>
          <p:cNvSpPr>
            <a:spLocks noGrp="1"/>
          </p:cNvSpPr>
          <p:nvPr>
            <p:ph idx="4294967295"/>
          </p:nvPr>
        </p:nvSpPr>
        <p:spPr>
          <a:xfrm>
            <a:off x="1072265" y="1356024"/>
            <a:ext cx="3742803" cy="4930056"/>
          </a:xfrm>
          <a:prstGeom prst="rect">
            <a:avLst/>
          </a:prstGeom>
        </p:spPr>
        <p:txBody>
          <a:bodyPr/>
          <a:lstStyle/>
          <a:p>
            <a:pPr indent="-342900">
              <a:lnSpc>
                <a:spcPct val="100000"/>
              </a:lnSpc>
              <a:buFont typeface="Arial" panose="020B0604020202020204" pitchFamily="34" charset="0"/>
              <a:buChar char="•"/>
            </a:pPr>
            <a:r>
              <a:rPr lang="en-US" sz="2800" dirty="0">
                <a:solidFill>
                  <a:schemeClr val="bg1"/>
                </a:solidFill>
              </a:rPr>
              <a:t>Specific Event </a:t>
            </a:r>
            <a:r>
              <a:rPr lang="en-US" sz="2800" dirty="0" smtClean="0">
                <a:solidFill>
                  <a:schemeClr val="bg1"/>
                </a:solidFill>
              </a:rPr>
              <a:t>Type</a:t>
            </a:r>
          </a:p>
          <a:p>
            <a:pPr lvl="4" indent="-342900">
              <a:lnSpc>
                <a:spcPct val="100000"/>
              </a:lnSpc>
            </a:pPr>
            <a:r>
              <a:rPr lang="en-US" sz="2800" dirty="0" smtClean="0">
                <a:solidFill>
                  <a:schemeClr val="bg1"/>
                </a:solidFill>
              </a:rPr>
              <a:t>Safety/Security</a:t>
            </a:r>
            <a:endParaRPr lang="en-US" sz="2800" dirty="0">
              <a:solidFill>
                <a:schemeClr val="bg1"/>
              </a:solidFill>
            </a:endParaRPr>
          </a:p>
          <a:p>
            <a:pPr lvl="4" indent="-342900">
              <a:lnSpc>
                <a:spcPct val="100000"/>
              </a:lnSpc>
            </a:pPr>
            <a:r>
              <a:rPr lang="en-US" sz="2800" dirty="0">
                <a:solidFill>
                  <a:schemeClr val="bg1"/>
                </a:solidFill>
              </a:rPr>
              <a:t>Employee </a:t>
            </a:r>
            <a:r>
              <a:rPr lang="en-US" sz="2800" dirty="0" smtClean="0">
                <a:solidFill>
                  <a:schemeClr val="bg1"/>
                </a:solidFill>
              </a:rPr>
              <a:t>Event</a:t>
            </a:r>
            <a:endParaRPr lang="en-US" sz="2800" dirty="0">
              <a:solidFill>
                <a:schemeClr val="bg1"/>
              </a:solidFill>
            </a:endParaRPr>
          </a:p>
        </p:txBody>
      </p:sp>
      <p:sp>
        <p:nvSpPr>
          <p:cNvPr id="10" name="Footer Placeholder 45">
            <a:extLst>
              <a:ext uri="{FF2B5EF4-FFF2-40B4-BE49-F238E27FC236}">
                <a16:creationId xmlns:a16="http://schemas.microsoft.com/office/drawing/2014/main" id="{E67CDD1F-EBDC-4296-9505-41C0AB90E504}"/>
              </a:ext>
            </a:extLst>
          </p:cNvPr>
          <p:cNvSpPr>
            <a:spLocks noGrp="1"/>
          </p:cNvSpPr>
          <p:nvPr>
            <p:ph type="ftr" sz="quarter" idx="3"/>
          </p:nvPr>
        </p:nvSpPr>
        <p:spPr>
          <a:xfrm>
            <a:off x="431800" y="6442543"/>
            <a:ext cx="4749800" cy="226299"/>
          </a:xfrm>
        </p:spPr>
        <p:txBody>
          <a:bodyPr/>
          <a:lstStyle/>
          <a:p>
            <a:r>
              <a:rPr lang="en-US" dirty="0"/>
              <a:t>Workplace Violence Prevention Program </a:t>
            </a:r>
            <a:r>
              <a:rPr lang="en-GB" dirty="0" smtClean="0"/>
              <a:t>| March 2019</a:t>
            </a:r>
            <a:endParaRPr lang="en-US" dirty="0"/>
          </a:p>
        </p:txBody>
      </p:sp>
      <p:pic>
        <p:nvPicPr>
          <p:cNvPr id="2" name="Picture 1"/>
          <p:cNvPicPr>
            <a:picLocks noChangeAspect="1"/>
          </p:cNvPicPr>
          <p:nvPr/>
        </p:nvPicPr>
        <p:blipFill>
          <a:blip r:embed="rId2"/>
          <a:stretch>
            <a:fillRect/>
          </a:stretch>
        </p:blipFill>
        <p:spPr>
          <a:xfrm>
            <a:off x="6435084" y="1171856"/>
            <a:ext cx="1391415" cy="1548195"/>
          </a:xfrm>
          <a:prstGeom prst="rect">
            <a:avLst/>
          </a:prstGeom>
        </p:spPr>
      </p:pic>
      <p:pic>
        <p:nvPicPr>
          <p:cNvPr id="3" name="Picture 2"/>
          <p:cNvPicPr>
            <a:picLocks noChangeAspect="1"/>
          </p:cNvPicPr>
          <p:nvPr/>
        </p:nvPicPr>
        <p:blipFill>
          <a:blip r:embed="rId3"/>
          <a:stretch>
            <a:fillRect/>
          </a:stretch>
        </p:blipFill>
        <p:spPr>
          <a:xfrm>
            <a:off x="6467199" y="2853534"/>
            <a:ext cx="1392011" cy="1554978"/>
          </a:xfrm>
          <a:prstGeom prst="rect">
            <a:avLst/>
          </a:prstGeom>
        </p:spPr>
      </p:pic>
      <p:pic>
        <p:nvPicPr>
          <p:cNvPr id="4" name="Picture 3"/>
          <p:cNvPicPr>
            <a:picLocks noChangeAspect="1"/>
          </p:cNvPicPr>
          <p:nvPr/>
        </p:nvPicPr>
        <p:blipFill>
          <a:blip r:embed="rId4"/>
          <a:stretch>
            <a:fillRect/>
          </a:stretch>
        </p:blipFill>
        <p:spPr>
          <a:xfrm>
            <a:off x="6493190" y="4541995"/>
            <a:ext cx="1366020" cy="1450182"/>
          </a:xfrm>
          <a:prstGeom prst="rect">
            <a:avLst/>
          </a:prstGeom>
        </p:spPr>
      </p:pic>
    </p:spTree>
    <p:extLst>
      <p:ext uri="{BB962C8B-B14F-4D97-AF65-F5344CB8AC3E}">
        <p14:creationId xmlns:p14="http://schemas.microsoft.com/office/powerpoint/2010/main" val="36515041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le 36">
            <a:extLst>
              <a:ext uri="{FF2B5EF4-FFF2-40B4-BE49-F238E27FC236}">
                <a16:creationId xmlns:a16="http://schemas.microsoft.com/office/drawing/2014/main" id="{5995FFBF-6200-4C87-B0C9-9B83CE28594B}"/>
              </a:ext>
            </a:extLst>
          </p:cNvPr>
          <p:cNvSpPr>
            <a:spLocks noGrp="1"/>
          </p:cNvSpPr>
          <p:nvPr>
            <p:ph type="title"/>
          </p:nvPr>
        </p:nvSpPr>
        <p:spPr/>
        <p:txBody>
          <a:bodyPr/>
          <a:lstStyle/>
          <a:p>
            <a:r>
              <a:rPr lang="en-GB" dirty="0" smtClean="0"/>
              <a:t>Safety Event </a:t>
            </a:r>
            <a:r>
              <a:rPr lang="en-GB" dirty="0"/>
              <a:t>Reporting </a:t>
            </a:r>
            <a:endParaRPr lang="en-GB" dirty="0"/>
          </a:p>
        </p:txBody>
      </p:sp>
      <p:sp>
        <p:nvSpPr>
          <p:cNvPr id="47" name="Slide Number Placeholder 46">
            <a:extLst>
              <a:ext uri="{FF2B5EF4-FFF2-40B4-BE49-F238E27FC236}">
                <a16:creationId xmlns:a16="http://schemas.microsoft.com/office/drawing/2014/main" id="{173BE56B-7EB8-4811-8425-578857AEC102}"/>
              </a:ext>
            </a:extLst>
          </p:cNvPr>
          <p:cNvSpPr>
            <a:spLocks noGrp="1"/>
          </p:cNvSpPr>
          <p:nvPr>
            <p:ph type="sldNum" sz="quarter" idx="12"/>
          </p:nvPr>
        </p:nvSpPr>
        <p:spPr/>
        <p:txBody>
          <a:bodyPr/>
          <a:lstStyle/>
          <a:p>
            <a:fld id="{E8A74B61-50D3-3946-8366-1E447A2A8431}" type="slidenum">
              <a:rPr lang="en-US" smtClean="0"/>
              <a:t>16</a:t>
            </a:fld>
            <a:endParaRPr lang="en-US" dirty="0"/>
          </a:p>
        </p:txBody>
      </p:sp>
      <p:sp>
        <p:nvSpPr>
          <p:cNvPr id="44" name="Text Placeholder 43">
            <a:extLst>
              <a:ext uri="{FF2B5EF4-FFF2-40B4-BE49-F238E27FC236}">
                <a16:creationId xmlns:a16="http://schemas.microsoft.com/office/drawing/2014/main" id="{437DBDD0-100F-427C-9E44-2DE9FCA034E3}"/>
              </a:ext>
            </a:extLst>
          </p:cNvPr>
          <p:cNvSpPr>
            <a:spLocks noGrp="1"/>
          </p:cNvSpPr>
          <p:nvPr>
            <p:ph type="body" sz="quarter" idx="13"/>
          </p:nvPr>
        </p:nvSpPr>
        <p:spPr>
          <a:xfrm>
            <a:off x="431799" y="786854"/>
            <a:ext cx="6181200" cy="360000"/>
          </a:xfrm>
        </p:spPr>
        <p:txBody>
          <a:bodyPr/>
          <a:lstStyle/>
          <a:p>
            <a:r>
              <a:rPr lang="en-GB" sz="2800" dirty="0">
                <a:solidFill>
                  <a:srgbClr val="00B0F0"/>
                </a:solidFill>
              </a:rPr>
              <a:t>Event Classification</a:t>
            </a:r>
          </a:p>
        </p:txBody>
      </p:sp>
      <p:sp>
        <p:nvSpPr>
          <p:cNvPr id="9" name="Content Placeholder 19">
            <a:extLst>
              <a:ext uri="{FF2B5EF4-FFF2-40B4-BE49-F238E27FC236}">
                <a16:creationId xmlns:a16="http://schemas.microsoft.com/office/drawing/2014/main" id="{65273487-754B-4764-90CF-B526B4A1F8E1}"/>
              </a:ext>
            </a:extLst>
          </p:cNvPr>
          <p:cNvSpPr txBox="1">
            <a:spLocks/>
          </p:cNvSpPr>
          <p:nvPr/>
        </p:nvSpPr>
        <p:spPr>
          <a:xfrm>
            <a:off x="1669729" y="1131157"/>
            <a:ext cx="4701084" cy="4930056"/>
          </a:xfrm>
          <a:prstGeom prst="rect">
            <a:avLst/>
          </a:prstGeom>
        </p:spPr>
        <p:txBody>
          <a:bodyPr vert="horz" lIns="0" tIns="0" rIns="0" bIns="0" rtlCol="0" anchor="t" anchorCtr="0">
            <a:noAutofit/>
          </a:bodyPr>
          <a:lstStyle>
            <a:lvl1pPr marL="0" indent="0" algn="l" defTabSz="914400" rtl="0" eaLnBrk="1" latinLnBrk="0" hangingPunct="1">
              <a:lnSpc>
                <a:spcPts val="2200"/>
              </a:lnSpc>
              <a:spcBef>
                <a:spcPts val="0"/>
              </a:spcBef>
              <a:spcAft>
                <a:spcPts val="600"/>
              </a:spcAft>
              <a:buFont typeface="Arial" panose="020B0604020202020204" pitchFamily="34" charset="0"/>
              <a:buNone/>
              <a:defRPr sz="2200" kern="1200">
                <a:solidFill>
                  <a:schemeClr val="tx2"/>
                </a:solidFill>
                <a:latin typeface="+mn-lt"/>
                <a:ea typeface="+mn-ea"/>
                <a:cs typeface="+mn-cs"/>
              </a:defRPr>
            </a:lvl1pPr>
            <a:lvl2pPr marL="180000" indent="-216000" algn="l" defTabSz="914400" rtl="0" eaLnBrk="1" latinLnBrk="0" hangingPunct="1">
              <a:lnSpc>
                <a:spcPts val="2200"/>
              </a:lnSpc>
              <a:spcBef>
                <a:spcPts val="0"/>
              </a:spcBef>
              <a:spcAft>
                <a:spcPts val="1200"/>
              </a:spcAft>
              <a:buFont typeface="Arial" panose="020B0604020202020204" pitchFamily="34" charset="0"/>
              <a:buChar char="•"/>
              <a:defRPr sz="2200" kern="1200">
                <a:solidFill>
                  <a:schemeClr val="tx2"/>
                </a:solidFill>
                <a:latin typeface="+mn-lt"/>
                <a:ea typeface="+mn-ea"/>
                <a:cs typeface="+mn-cs"/>
              </a:defRPr>
            </a:lvl2pPr>
            <a:lvl3pPr marL="180000" indent="-216000" algn="l" defTabSz="914400" rtl="0" eaLnBrk="1" latinLnBrk="0" hangingPunct="1">
              <a:lnSpc>
                <a:spcPts val="2200"/>
              </a:lnSpc>
              <a:spcBef>
                <a:spcPts val="0"/>
              </a:spcBef>
              <a:spcAft>
                <a:spcPts val="1200"/>
              </a:spcAft>
              <a:buFont typeface="Symbol" panose="05050102010706020507" pitchFamily="18" charset="2"/>
              <a:buChar char="-"/>
              <a:defRPr sz="2200" kern="1200">
                <a:solidFill>
                  <a:schemeClr val="tx2"/>
                </a:solidFill>
                <a:latin typeface="+mn-lt"/>
                <a:ea typeface="+mn-ea"/>
                <a:cs typeface="+mn-cs"/>
              </a:defRPr>
            </a:lvl3pPr>
            <a:lvl4pPr marL="395288" indent="-179388" algn="l" defTabSz="914400" rtl="0" eaLnBrk="1" latinLnBrk="0" hangingPunct="1">
              <a:lnSpc>
                <a:spcPts val="2200"/>
              </a:lnSpc>
              <a:spcBef>
                <a:spcPts val="0"/>
              </a:spcBef>
              <a:spcAft>
                <a:spcPts val="1200"/>
              </a:spcAft>
              <a:buFont typeface="Symbol" panose="05050102010706020507" pitchFamily="18" charset="2"/>
              <a:buChar char="-"/>
              <a:defRPr sz="2200" kern="1200">
                <a:solidFill>
                  <a:schemeClr val="tx2"/>
                </a:solidFill>
                <a:latin typeface="+mn-lt"/>
                <a:ea typeface="+mn-ea"/>
                <a:cs typeface="+mn-cs"/>
              </a:defRPr>
            </a:lvl4pPr>
            <a:lvl5pPr marL="576000" indent="-179388" algn="l" defTabSz="914400" rtl="0" eaLnBrk="1" latinLnBrk="0" hangingPunct="1">
              <a:lnSpc>
                <a:spcPts val="2200"/>
              </a:lnSpc>
              <a:spcBef>
                <a:spcPts val="0"/>
              </a:spcBef>
              <a:spcAft>
                <a:spcPts val="1200"/>
              </a:spcAft>
              <a:buFont typeface="Symbol" panose="05050102010706020507" pitchFamily="18" charset="2"/>
              <a:buChar char="-"/>
              <a:defRPr sz="2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indent="-342900">
              <a:lnSpc>
                <a:spcPct val="100000"/>
              </a:lnSpc>
              <a:spcAft>
                <a:spcPts val="600"/>
              </a:spcAft>
            </a:pPr>
            <a:r>
              <a:rPr lang="en-US" sz="2400" dirty="0" smtClean="0">
                <a:solidFill>
                  <a:schemeClr val="bg1"/>
                </a:solidFill>
              </a:rPr>
              <a:t>Abuse/Assault </a:t>
            </a:r>
            <a:r>
              <a:rPr lang="en-US" sz="2400" dirty="0">
                <a:solidFill>
                  <a:schemeClr val="bg1"/>
                </a:solidFill>
              </a:rPr>
              <a:t>(Physical)</a:t>
            </a:r>
          </a:p>
          <a:p>
            <a:pPr lvl="4" indent="-342900">
              <a:lnSpc>
                <a:spcPct val="100000"/>
              </a:lnSpc>
              <a:spcAft>
                <a:spcPts val="600"/>
              </a:spcAft>
            </a:pPr>
            <a:r>
              <a:rPr lang="en-US" sz="2400" dirty="0">
                <a:solidFill>
                  <a:schemeClr val="bg1"/>
                </a:solidFill>
              </a:rPr>
              <a:t>Abuse/Assault (Verbal)</a:t>
            </a:r>
          </a:p>
          <a:p>
            <a:pPr lvl="4" indent="-342900">
              <a:lnSpc>
                <a:spcPct val="100000"/>
              </a:lnSpc>
              <a:spcAft>
                <a:spcPts val="600"/>
              </a:spcAft>
            </a:pPr>
            <a:r>
              <a:rPr lang="en-US" sz="2400" dirty="0">
                <a:solidFill>
                  <a:schemeClr val="bg1"/>
                </a:solidFill>
              </a:rPr>
              <a:t>Threat of Violence</a:t>
            </a:r>
          </a:p>
          <a:p>
            <a:pPr lvl="4" indent="-342900">
              <a:lnSpc>
                <a:spcPct val="100000"/>
              </a:lnSpc>
              <a:spcAft>
                <a:spcPts val="600"/>
              </a:spcAft>
            </a:pPr>
            <a:r>
              <a:rPr lang="en-US" sz="2400" dirty="0">
                <a:solidFill>
                  <a:schemeClr val="bg1"/>
                </a:solidFill>
              </a:rPr>
              <a:t>Disorderly Person</a:t>
            </a:r>
          </a:p>
          <a:p>
            <a:pPr lvl="4" indent="-342900">
              <a:lnSpc>
                <a:spcPct val="100000"/>
              </a:lnSpc>
              <a:spcAft>
                <a:spcPts val="600"/>
              </a:spcAft>
            </a:pPr>
            <a:r>
              <a:rPr lang="en-US" sz="2400" dirty="0">
                <a:solidFill>
                  <a:schemeClr val="bg1"/>
                </a:solidFill>
              </a:rPr>
              <a:t>Aggression Towards Inanimate Object</a:t>
            </a:r>
          </a:p>
          <a:p>
            <a:pPr lvl="4" indent="-342900">
              <a:lnSpc>
                <a:spcPct val="100000"/>
              </a:lnSpc>
              <a:spcAft>
                <a:spcPts val="600"/>
              </a:spcAft>
            </a:pPr>
            <a:r>
              <a:rPr lang="en-US" sz="2400" dirty="0">
                <a:solidFill>
                  <a:schemeClr val="bg1"/>
                </a:solidFill>
              </a:rPr>
              <a:t>Weapons on Premises</a:t>
            </a:r>
          </a:p>
          <a:p>
            <a:pPr lvl="4" indent="-342900">
              <a:lnSpc>
                <a:spcPct val="100000"/>
              </a:lnSpc>
              <a:spcAft>
                <a:spcPts val="600"/>
              </a:spcAft>
            </a:pPr>
            <a:r>
              <a:rPr lang="en-US" sz="2400" dirty="0">
                <a:solidFill>
                  <a:schemeClr val="bg1"/>
                </a:solidFill>
              </a:rPr>
              <a:t>Death Threat</a:t>
            </a:r>
          </a:p>
          <a:p>
            <a:pPr lvl="4" indent="-342900">
              <a:lnSpc>
                <a:spcPct val="100000"/>
              </a:lnSpc>
              <a:spcAft>
                <a:spcPts val="600"/>
              </a:spcAft>
            </a:pPr>
            <a:r>
              <a:rPr lang="en-US" sz="2400" dirty="0">
                <a:solidFill>
                  <a:schemeClr val="bg1"/>
                </a:solidFill>
              </a:rPr>
              <a:t>Intimidation</a:t>
            </a:r>
          </a:p>
          <a:p>
            <a:pPr lvl="4" indent="-342900">
              <a:lnSpc>
                <a:spcPct val="100000"/>
              </a:lnSpc>
              <a:spcAft>
                <a:spcPts val="600"/>
              </a:spcAft>
            </a:pPr>
            <a:r>
              <a:rPr lang="en-US" sz="2400" dirty="0">
                <a:solidFill>
                  <a:schemeClr val="bg1"/>
                </a:solidFill>
              </a:rPr>
              <a:t>Stalking</a:t>
            </a:r>
          </a:p>
          <a:p>
            <a:pPr lvl="4" indent="-342900">
              <a:lnSpc>
                <a:spcPct val="100000"/>
              </a:lnSpc>
              <a:spcAft>
                <a:spcPts val="600"/>
              </a:spcAft>
            </a:pPr>
            <a:r>
              <a:rPr lang="en-US" sz="2400" dirty="0">
                <a:solidFill>
                  <a:schemeClr val="bg1"/>
                </a:solidFill>
              </a:rPr>
              <a:t>Sexual Harassment</a:t>
            </a:r>
          </a:p>
        </p:txBody>
      </p:sp>
      <p:sp>
        <p:nvSpPr>
          <p:cNvPr id="10" name="Footer Placeholder 45">
            <a:extLst>
              <a:ext uri="{FF2B5EF4-FFF2-40B4-BE49-F238E27FC236}">
                <a16:creationId xmlns:a16="http://schemas.microsoft.com/office/drawing/2014/main" id="{E67CDD1F-EBDC-4296-9505-41C0AB90E504}"/>
              </a:ext>
            </a:extLst>
          </p:cNvPr>
          <p:cNvSpPr>
            <a:spLocks noGrp="1"/>
          </p:cNvSpPr>
          <p:nvPr>
            <p:ph type="ftr" sz="quarter" idx="3"/>
          </p:nvPr>
        </p:nvSpPr>
        <p:spPr>
          <a:xfrm>
            <a:off x="431800" y="6442543"/>
            <a:ext cx="4749800" cy="226299"/>
          </a:xfrm>
        </p:spPr>
        <p:txBody>
          <a:bodyPr/>
          <a:lstStyle/>
          <a:p>
            <a:r>
              <a:rPr lang="en-US" dirty="0"/>
              <a:t>Workplace Violence Prevention Program </a:t>
            </a:r>
            <a:r>
              <a:rPr lang="en-GB" dirty="0" smtClean="0"/>
              <a:t>| March 2019</a:t>
            </a:r>
            <a:endParaRPr lang="en-US" dirty="0"/>
          </a:p>
        </p:txBody>
      </p:sp>
    </p:spTree>
    <p:extLst>
      <p:ext uri="{BB962C8B-B14F-4D97-AF65-F5344CB8AC3E}">
        <p14:creationId xmlns:p14="http://schemas.microsoft.com/office/powerpoint/2010/main" val="33867850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le 36">
            <a:extLst>
              <a:ext uri="{FF2B5EF4-FFF2-40B4-BE49-F238E27FC236}">
                <a16:creationId xmlns:a16="http://schemas.microsoft.com/office/drawing/2014/main" id="{5995FFBF-6200-4C87-B0C9-9B83CE28594B}"/>
              </a:ext>
            </a:extLst>
          </p:cNvPr>
          <p:cNvSpPr>
            <a:spLocks noGrp="1"/>
          </p:cNvSpPr>
          <p:nvPr>
            <p:ph type="title"/>
          </p:nvPr>
        </p:nvSpPr>
        <p:spPr/>
        <p:txBody>
          <a:bodyPr/>
          <a:lstStyle/>
          <a:p>
            <a:r>
              <a:rPr lang="en-GB" dirty="0" smtClean="0"/>
              <a:t>Safety Event </a:t>
            </a:r>
            <a:r>
              <a:rPr lang="en-GB" dirty="0"/>
              <a:t>Reporting </a:t>
            </a:r>
            <a:endParaRPr lang="en-GB" dirty="0"/>
          </a:p>
        </p:txBody>
      </p:sp>
      <p:sp>
        <p:nvSpPr>
          <p:cNvPr id="47" name="Slide Number Placeholder 46">
            <a:extLst>
              <a:ext uri="{FF2B5EF4-FFF2-40B4-BE49-F238E27FC236}">
                <a16:creationId xmlns:a16="http://schemas.microsoft.com/office/drawing/2014/main" id="{173BE56B-7EB8-4811-8425-578857AEC102}"/>
              </a:ext>
            </a:extLst>
          </p:cNvPr>
          <p:cNvSpPr>
            <a:spLocks noGrp="1"/>
          </p:cNvSpPr>
          <p:nvPr>
            <p:ph type="sldNum" sz="quarter" idx="12"/>
          </p:nvPr>
        </p:nvSpPr>
        <p:spPr/>
        <p:txBody>
          <a:bodyPr/>
          <a:lstStyle/>
          <a:p>
            <a:fld id="{E8A74B61-50D3-3946-8366-1E447A2A8431}" type="slidenum">
              <a:rPr lang="en-US" smtClean="0"/>
              <a:t>17</a:t>
            </a:fld>
            <a:endParaRPr lang="en-US" dirty="0"/>
          </a:p>
        </p:txBody>
      </p:sp>
      <p:sp>
        <p:nvSpPr>
          <p:cNvPr id="44" name="Text Placeholder 43">
            <a:extLst>
              <a:ext uri="{FF2B5EF4-FFF2-40B4-BE49-F238E27FC236}">
                <a16:creationId xmlns:a16="http://schemas.microsoft.com/office/drawing/2014/main" id="{437DBDD0-100F-427C-9E44-2DE9FCA034E3}"/>
              </a:ext>
            </a:extLst>
          </p:cNvPr>
          <p:cNvSpPr>
            <a:spLocks noGrp="1"/>
          </p:cNvSpPr>
          <p:nvPr>
            <p:ph type="body" sz="quarter" idx="13"/>
          </p:nvPr>
        </p:nvSpPr>
        <p:spPr>
          <a:xfrm>
            <a:off x="431799" y="786854"/>
            <a:ext cx="6181200" cy="360000"/>
          </a:xfrm>
        </p:spPr>
        <p:txBody>
          <a:bodyPr/>
          <a:lstStyle/>
          <a:p>
            <a:r>
              <a:rPr lang="en-GB" sz="2800" dirty="0" smtClean="0">
                <a:solidFill>
                  <a:srgbClr val="00B0F0"/>
                </a:solidFill>
              </a:rPr>
              <a:t>Types of Violence</a:t>
            </a:r>
            <a:endParaRPr lang="en-GB" sz="2800" dirty="0">
              <a:solidFill>
                <a:srgbClr val="00B0F0"/>
              </a:solidFill>
            </a:endParaRPr>
          </a:p>
        </p:txBody>
      </p:sp>
      <p:sp>
        <p:nvSpPr>
          <p:cNvPr id="9" name="Content Placeholder 19">
            <a:extLst>
              <a:ext uri="{FF2B5EF4-FFF2-40B4-BE49-F238E27FC236}">
                <a16:creationId xmlns:a16="http://schemas.microsoft.com/office/drawing/2014/main" id="{65273487-754B-4764-90CF-B526B4A1F8E1}"/>
              </a:ext>
            </a:extLst>
          </p:cNvPr>
          <p:cNvSpPr txBox="1">
            <a:spLocks/>
          </p:cNvSpPr>
          <p:nvPr/>
        </p:nvSpPr>
        <p:spPr>
          <a:xfrm>
            <a:off x="1669729" y="1131157"/>
            <a:ext cx="4701084" cy="4930056"/>
          </a:xfrm>
          <a:prstGeom prst="rect">
            <a:avLst/>
          </a:prstGeom>
        </p:spPr>
        <p:txBody>
          <a:bodyPr vert="horz" lIns="0" tIns="0" rIns="0" bIns="0" rtlCol="0" anchor="t" anchorCtr="0">
            <a:noAutofit/>
          </a:bodyPr>
          <a:lstStyle>
            <a:lvl1pPr marL="0" indent="0" algn="l" defTabSz="914400" rtl="0" eaLnBrk="1" latinLnBrk="0" hangingPunct="1">
              <a:lnSpc>
                <a:spcPts val="2200"/>
              </a:lnSpc>
              <a:spcBef>
                <a:spcPts val="0"/>
              </a:spcBef>
              <a:spcAft>
                <a:spcPts val="600"/>
              </a:spcAft>
              <a:buFont typeface="Arial" panose="020B0604020202020204" pitchFamily="34" charset="0"/>
              <a:buNone/>
              <a:defRPr sz="2200" kern="1200">
                <a:solidFill>
                  <a:schemeClr val="tx2"/>
                </a:solidFill>
                <a:latin typeface="+mn-lt"/>
                <a:ea typeface="+mn-ea"/>
                <a:cs typeface="+mn-cs"/>
              </a:defRPr>
            </a:lvl1pPr>
            <a:lvl2pPr marL="180000" indent="-216000" algn="l" defTabSz="914400" rtl="0" eaLnBrk="1" latinLnBrk="0" hangingPunct="1">
              <a:lnSpc>
                <a:spcPts val="2200"/>
              </a:lnSpc>
              <a:spcBef>
                <a:spcPts val="0"/>
              </a:spcBef>
              <a:spcAft>
                <a:spcPts val="1200"/>
              </a:spcAft>
              <a:buFont typeface="Arial" panose="020B0604020202020204" pitchFamily="34" charset="0"/>
              <a:buChar char="•"/>
              <a:defRPr sz="2200" kern="1200">
                <a:solidFill>
                  <a:schemeClr val="tx2"/>
                </a:solidFill>
                <a:latin typeface="+mn-lt"/>
                <a:ea typeface="+mn-ea"/>
                <a:cs typeface="+mn-cs"/>
              </a:defRPr>
            </a:lvl2pPr>
            <a:lvl3pPr marL="180000" indent="-216000" algn="l" defTabSz="914400" rtl="0" eaLnBrk="1" latinLnBrk="0" hangingPunct="1">
              <a:lnSpc>
                <a:spcPts val="2200"/>
              </a:lnSpc>
              <a:spcBef>
                <a:spcPts val="0"/>
              </a:spcBef>
              <a:spcAft>
                <a:spcPts val="1200"/>
              </a:spcAft>
              <a:buFont typeface="Symbol" panose="05050102010706020507" pitchFamily="18" charset="2"/>
              <a:buChar char="-"/>
              <a:defRPr sz="2200" kern="1200">
                <a:solidFill>
                  <a:schemeClr val="tx2"/>
                </a:solidFill>
                <a:latin typeface="+mn-lt"/>
                <a:ea typeface="+mn-ea"/>
                <a:cs typeface="+mn-cs"/>
              </a:defRPr>
            </a:lvl3pPr>
            <a:lvl4pPr marL="395288" indent="-179388" algn="l" defTabSz="914400" rtl="0" eaLnBrk="1" latinLnBrk="0" hangingPunct="1">
              <a:lnSpc>
                <a:spcPts val="2200"/>
              </a:lnSpc>
              <a:spcBef>
                <a:spcPts val="0"/>
              </a:spcBef>
              <a:spcAft>
                <a:spcPts val="1200"/>
              </a:spcAft>
              <a:buFont typeface="Symbol" panose="05050102010706020507" pitchFamily="18" charset="2"/>
              <a:buChar char="-"/>
              <a:defRPr sz="2200" kern="1200">
                <a:solidFill>
                  <a:schemeClr val="tx2"/>
                </a:solidFill>
                <a:latin typeface="+mn-lt"/>
                <a:ea typeface="+mn-ea"/>
                <a:cs typeface="+mn-cs"/>
              </a:defRPr>
            </a:lvl4pPr>
            <a:lvl5pPr marL="576000" indent="-179388" algn="l" defTabSz="914400" rtl="0" eaLnBrk="1" latinLnBrk="0" hangingPunct="1">
              <a:lnSpc>
                <a:spcPts val="2200"/>
              </a:lnSpc>
              <a:spcBef>
                <a:spcPts val="0"/>
              </a:spcBef>
              <a:spcAft>
                <a:spcPts val="1200"/>
              </a:spcAft>
              <a:buFont typeface="Symbol" panose="05050102010706020507" pitchFamily="18" charset="2"/>
              <a:buChar char="-"/>
              <a:defRPr sz="2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indent="-342900">
              <a:lnSpc>
                <a:spcPct val="100000"/>
              </a:lnSpc>
              <a:spcAft>
                <a:spcPts val="600"/>
              </a:spcAft>
            </a:pPr>
            <a:r>
              <a:rPr lang="en-US" sz="2800" dirty="0" smtClean="0">
                <a:solidFill>
                  <a:schemeClr val="bg1"/>
                </a:solidFill>
              </a:rPr>
              <a:t>Abuse/Assault </a:t>
            </a:r>
            <a:r>
              <a:rPr lang="en-US" sz="2800" dirty="0">
                <a:solidFill>
                  <a:schemeClr val="bg1"/>
                </a:solidFill>
              </a:rPr>
              <a:t>(Physical)</a:t>
            </a:r>
          </a:p>
          <a:p>
            <a:pPr lvl="4" indent="-342900">
              <a:lnSpc>
                <a:spcPct val="100000"/>
              </a:lnSpc>
              <a:spcAft>
                <a:spcPts val="600"/>
              </a:spcAft>
            </a:pPr>
            <a:r>
              <a:rPr lang="en-US" sz="2800" dirty="0">
                <a:solidFill>
                  <a:schemeClr val="bg1"/>
                </a:solidFill>
              </a:rPr>
              <a:t>Patient on Employee</a:t>
            </a:r>
          </a:p>
          <a:p>
            <a:pPr lvl="4" indent="-342900">
              <a:lnSpc>
                <a:spcPct val="100000"/>
              </a:lnSpc>
              <a:spcAft>
                <a:spcPts val="600"/>
              </a:spcAft>
            </a:pPr>
            <a:r>
              <a:rPr lang="en-US" sz="2800" dirty="0">
                <a:solidFill>
                  <a:schemeClr val="bg1"/>
                </a:solidFill>
              </a:rPr>
              <a:t>Visitor on Employee</a:t>
            </a:r>
          </a:p>
          <a:p>
            <a:pPr lvl="4" indent="-342900">
              <a:lnSpc>
                <a:spcPct val="100000"/>
              </a:lnSpc>
              <a:spcAft>
                <a:spcPts val="600"/>
              </a:spcAft>
            </a:pPr>
            <a:r>
              <a:rPr lang="en-US" sz="2800" dirty="0">
                <a:solidFill>
                  <a:schemeClr val="bg1"/>
                </a:solidFill>
              </a:rPr>
              <a:t>Employee on Employee</a:t>
            </a:r>
          </a:p>
          <a:p>
            <a:pPr lvl="4" indent="-342900">
              <a:lnSpc>
                <a:spcPct val="100000"/>
              </a:lnSpc>
              <a:spcAft>
                <a:spcPts val="600"/>
              </a:spcAft>
            </a:pPr>
            <a:r>
              <a:rPr lang="en-US" sz="2800" dirty="0">
                <a:solidFill>
                  <a:schemeClr val="bg1"/>
                </a:solidFill>
              </a:rPr>
              <a:t>Domestic Violence</a:t>
            </a:r>
          </a:p>
        </p:txBody>
      </p:sp>
      <p:sp>
        <p:nvSpPr>
          <p:cNvPr id="10" name="Footer Placeholder 45">
            <a:extLst>
              <a:ext uri="{FF2B5EF4-FFF2-40B4-BE49-F238E27FC236}">
                <a16:creationId xmlns:a16="http://schemas.microsoft.com/office/drawing/2014/main" id="{E67CDD1F-EBDC-4296-9505-41C0AB90E504}"/>
              </a:ext>
            </a:extLst>
          </p:cNvPr>
          <p:cNvSpPr>
            <a:spLocks noGrp="1"/>
          </p:cNvSpPr>
          <p:nvPr>
            <p:ph type="ftr" sz="quarter" idx="3"/>
          </p:nvPr>
        </p:nvSpPr>
        <p:spPr>
          <a:xfrm>
            <a:off x="431800" y="6442543"/>
            <a:ext cx="4749800" cy="226299"/>
          </a:xfrm>
        </p:spPr>
        <p:txBody>
          <a:bodyPr/>
          <a:lstStyle/>
          <a:p>
            <a:r>
              <a:rPr lang="en-US" dirty="0"/>
              <a:t>Workplace Violence Prevention Program </a:t>
            </a:r>
            <a:r>
              <a:rPr lang="en-GB" dirty="0" smtClean="0"/>
              <a:t>| March 2019</a:t>
            </a:r>
            <a:endParaRPr lang="en-US" dirty="0"/>
          </a:p>
        </p:txBody>
      </p:sp>
    </p:spTree>
    <p:extLst>
      <p:ext uri="{BB962C8B-B14F-4D97-AF65-F5344CB8AC3E}">
        <p14:creationId xmlns:p14="http://schemas.microsoft.com/office/powerpoint/2010/main" val="24362823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le 36">
            <a:extLst>
              <a:ext uri="{FF2B5EF4-FFF2-40B4-BE49-F238E27FC236}">
                <a16:creationId xmlns:a16="http://schemas.microsoft.com/office/drawing/2014/main" id="{5995FFBF-6200-4C87-B0C9-9B83CE28594B}"/>
              </a:ext>
            </a:extLst>
          </p:cNvPr>
          <p:cNvSpPr>
            <a:spLocks noGrp="1"/>
          </p:cNvSpPr>
          <p:nvPr>
            <p:ph type="title"/>
          </p:nvPr>
        </p:nvSpPr>
        <p:spPr/>
        <p:txBody>
          <a:bodyPr/>
          <a:lstStyle/>
          <a:p>
            <a:r>
              <a:rPr lang="en-GB" dirty="0" smtClean="0"/>
              <a:t>Safety Event </a:t>
            </a:r>
            <a:r>
              <a:rPr lang="en-GB" dirty="0"/>
              <a:t>Reporting </a:t>
            </a:r>
            <a:endParaRPr lang="en-GB" dirty="0"/>
          </a:p>
        </p:txBody>
      </p:sp>
      <p:sp>
        <p:nvSpPr>
          <p:cNvPr id="47" name="Slide Number Placeholder 46">
            <a:extLst>
              <a:ext uri="{FF2B5EF4-FFF2-40B4-BE49-F238E27FC236}">
                <a16:creationId xmlns:a16="http://schemas.microsoft.com/office/drawing/2014/main" id="{173BE56B-7EB8-4811-8425-578857AEC102}"/>
              </a:ext>
            </a:extLst>
          </p:cNvPr>
          <p:cNvSpPr>
            <a:spLocks noGrp="1"/>
          </p:cNvSpPr>
          <p:nvPr>
            <p:ph type="sldNum" sz="quarter" idx="12"/>
          </p:nvPr>
        </p:nvSpPr>
        <p:spPr/>
        <p:txBody>
          <a:bodyPr/>
          <a:lstStyle/>
          <a:p>
            <a:fld id="{E8A74B61-50D3-3946-8366-1E447A2A8431}" type="slidenum">
              <a:rPr lang="en-US" smtClean="0"/>
              <a:t>18</a:t>
            </a:fld>
            <a:endParaRPr lang="en-US" dirty="0"/>
          </a:p>
        </p:txBody>
      </p:sp>
      <p:sp>
        <p:nvSpPr>
          <p:cNvPr id="44" name="Text Placeholder 43">
            <a:extLst>
              <a:ext uri="{FF2B5EF4-FFF2-40B4-BE49-F238E27FC236}">
                <a16:creationId xmlns:a16="http://schemas.microsoft.com/office/drawing/2014/main" id="{437DBDD0-100F-427C-9E44-2DE9FCA034E3}"/>
              </a:ext>
            </a:extLst>
          </p:cNvPr>
          <p:cNvSpPr>
            <a:spLocks noGrp="1"/>
          </p:cNvSpPr>
          <p:nvPr>
            <p:ph type="body" sz="quarter" idx="13"/>
          </p:nvPr>
        </p:nvSpPr>
        <p:spPr>
          <a:xfrm>
            <a:off x="431799" y="786854"/>
            <a:ext cx="6181200" cy="360000"/>
          </a:xfrm>
        </p:spPr>
        <p:txBody>
          <a:bodyPr/>
          <a:lstStyle/>
          <a:p>
            <a:r>
              <a:rPr lang="en-GB" sz="2800" dirty="0">
                <a:solidFill>
                  <a:srgbClr val="00B0F0"/>
                </a:solidFill>
              </a:rPr>
              <a:t>Contributing Factors</a:t>
            </a:r>
          </a:p>
        </p:txBody>
      </p:sp>
      <p:sp>
        <p:nvSpPr>
          <p:cNvPr id="9" name="Content Placeholder 19">
            <a:extLst>
              <a:ext uri="{FF2B5EF4-FFF2-40B4-BE49-F238E27FC236}">
                <a16:creationId xmlns:a16="http://schemas.microsoft.com/office/drawing/2014/main" id="{65273487-754B-4764-90CF-B526B4A1F8E1}"/>
              </a:ext>
            </a:extLst>
          </p:cNvPr>
          <p:cNvSpPr txBox="1">
            <a:spLocks/>
          </p:cNvSpPr>
          <p:nvPr/>
        </p:nvSpPr>
        <p:spPr>
          <a:xfrm>
            <a:off x="1669728" y="1329670"/>
            <a:ext cx="6559871" cy="4930056"/>
          </a:xfrm>
          <a:prstGeom prst="rect">
            <a:avLst/>
          </a:prstGeom>
        </p:spPr>
        <p:txBody>
          <a:bodyPr vert="horz" lIns="0" tIns="0" rIns="0" bIns="0" rtlCol="0" anchor="t" anchorCtr="0">
            <a:noAutofit/>
          </a:bodyPr>
          <a:lstStyle>
            <a:lvl1pPr marL="0" indent="0" algn="l" defTabSz="914400" rtl="0" eaLnBrk="1" latinLnBrk="0" hangingPunct="1">
              <a:lnSpc>
                <a:spcPts val="2200"/>
              </a:lnSpc>
              <a:spcBef>
                <a:spcPts val="0"/>
              </a:spcBef>
              <a:spcAft>
                <a:spcPts val="600"/>
              </a:spcAft>
              <a:buFont typeface="Arial" panose="020B0604020202020204" pitchFamily="34" charset="0"/>
              <a:buNone/>
              <a:defRPr sz="2200" kern="1200">
                <a:solidFill>
                  <a:schemeClr val="tx2"/>
                </a:solidFill>
                <a:latin typeface="+mn-lt"/>
                <a:ea typeface="+mn-ea"/>
                <a:cs typeface="+mn-cs"/>
              </a:defRPr>
            </a:lvl1pPr>
            <a:lvl2pPr marL="180000" indent="-216000" algn="l" defTabSz="914400" rtl="0" eaLnBrk="1" latinLnBrk="0" hangingPunct="1">
              <a:lnSpc>
                <a:spcPts val="2200"/>
              </a:lnSpc>
              <a:spcBef>
                <a:spcPts val="0"/>
              </a:spcBef>
              <a:spcAft>
                <a:spcPts val="1200"/>
              </a:spcAft>
              <a:buFont typeface="Arial" panose="020B0604020202020204" pitchFamily="34" charset="0"/>
              <a:buChar char="•"/>
              <a:defRPr sz="2200" kern="1200">
                <a:solidFill>
                  <a:schemeClr val="tx2"/>
                </a:solidFill>
                <a:latin typeface="+mn-lt"/>
                <a:ea typeface="+mn-ea"/>
                <a:cs typeface="+mn-cs"/>
              </a:defRPr>
            </a:lvl2pPr>
            <a:lvl3pPr marL="180000" indent="-216000" algn="l" defTabSz="914400" rtl="0" eaLnBrk="1" latinLnBrk="0" hangingPunct="1">
              <a:lnSpc>
                <a:spcPts val="2200"/>
              </a:lnSpc>
              <a:spcBef>
                <a:spcPts val="0"/>
              </a:spcBef>
              <a:spcAft>
                <a:spcPts val="1200"/>
              </a:spcAft>
              <a:buFont typeface="Symbol" panose="05050102010706020507" pitchFamily="18" charset="2"/>
              <a:buChar char="-"/>
              <a:defRPr sz="2200" kern="1200">
                <a:solidFill>
                  <a:schemeClr val="tx2"/>
                </a:solidFill>
                <a:latin typeface="+mn-lt"/>
                <a:ea typeface="+mn-ea"/>
                <a:cs typeface="+mn-cs"/>
              </a:defRPr>
            </a:lvl3pPr>
            <a:lvl4pPr marL="395288" indent="-179388" algn="l" defTabSz="914400" rtl="0" eaLnBrk="1" latinLnBrk="0" hangingPunct="1">
              <a:lnSpc>
                <a:spcPts val="2200"/>
              </a:lnSpc>
              <a:spcBef>
                <a:spcPts val="0"/>
              </a:spcBef>
              <a:spcAft>
                <a:spcPts val="1200"/>
              </a:spcAft>
              <a:buFont typeface="Symbol" panose="05050102010706020507" pitchFamily="18" charset="2"/>
              <a:buChar char="-"/>
              <a:defRPr sz="2200" kern="1200">
                <a:solidFill>
                  <a:schemeClr val="tx2"/>
                </a:solidFill>
                <a:latin typeface="+mn-lt"/>
                <a:ea typeface="+mn-ea"/>
                <a:cs typeface="+mn-cs"/>
              </a:defRPr>
            </a:lvl4pPr>
            <a:lvl5pPr marL="576000" indent="-179388" algn="l" defTabSz="914400" rtl="0" eaLnBrk="1" latinLnBrk="0" hangingPunct="1">
              <a:lnSpc>
                <a:spcPts val="2200"/>
              </a:lnSpc>
              <a:spcBef>
                <a:spcPts val="0"/>
              </a:spcBef>
              <a:spcAft>
                <a:spcPts val="1200"/>
              </a:spcAft>
              <a:buFont typeface="Symbol" panose="05050102010706020507" pitchFamily="18" charset="2"/>
              <a:buChar char="-"/>
              <a:defRPr sz="2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indent="-342900">
              <a:lnSpc>
                <a:spcPct val="100000"/>
              </a:lnSpc>
              <a:spcAft>
                <a:spcPts val="600"/>
              </a:spcAft>
            </a:pPr>
            <a:r>
              <a:rPr lang="en-US" sz="2000" dirty="0">
                <a:solidFill>
                  <a:schemeClr val="bg1"/>
                </a:solidFill>
              </a:rPr>
              <a:t>Actions- Caregiver, Family Member, Patient, Staff/Physician, Visitor/Other</a:t>
            </a:r>
          </a:p>
          <a:p>
            <a:pPr lvl="4" indent="-342900">
              <a:lnSpc>
                <a:spcPct val="100000"/>
              </a:lnSpc>
              <a:spcAft>
                <a:spcPts val="600"/>
              </a:spcAft>
            </a:pPr>
            <a:r>
              <a:rPr lang="en-US" sz="2000" dirty="0">
                <a:solidFill>
                  <a:schemeClr val="bg1"/>
                </a:solidFill>
              </a:rPr>
              <a:t>Agitated/Anxious/Combative</a:t>
            </a:r>
          </a:p>
          <a:p>
            <a:pPr lvl="4" indent="-342900">
              <a:lnSpc>
                <a:spcPct val="100000"/>
              </a:lnSpc>
              <a:spcAft>
                <a:spcPts val="600"/>
              </a:spcAft>
            </a:pPr>
            <a:r>
              <a:rPr lang="en-US" sz="2000" dirty="0">
                <a:solidFill>
                  <a:schemeClr val="bg1"/>
                </a:solidFill>
              </a:rPr>
              <a:t>Cognitive Impairment</a:t>
            </a:r>
          </a:p>
          <a:p>
            <a:pPr lvl="4" indent="-342900">
              <a:lnSpc>
                <a:spcPct val="100000"/>
              </a:lnSpc>
              <a:spcAft>
                <a:spcPts val="600"/>
              </a:spcAft>
            </a:pPr>
            <a:r>
              <a:rPr lang="en-US" sz="2000" dirty="0">
                <a:solidFill>
                  <a:schemeClr val="bg1"/>
                </a:solidFill>
              </a:rPr>
              <a:t>Communication Issue</a:t>
            </a:r>
          </a:p>
          <a:p>
            <a:pPr lvl="4" indent="-342900">
              <a:lnSpc>
                <a:spcPct val="100000"/>
              </a:lnSpc>
              <a:spcAft>
                <a:spcPts val="600"/>
              </a:spcAft>
            </a:pPr>
            <a:r>
              <a:rPr lang="en-US" sz="2000" dirty="0">
                <a:solidFill>
                  <a:schemeClr val="bg1"/>
                </a:solidFill>
              </a:rPr>
              <a:t>Confused/Disoriented/Altered Mental Status</a:t>
            </a:r>
          </a:p>
          <a:p>
            <a:pPr lvl="4" indent="-342900">
              <a:lnSpc>
                <a:spcPct val="100000"/>
              </a:lnSpc>
              <a:spcAft>
                <a:spcPts val="600"/>
              </a:spcAft>
            </a:pPr>
            <a:r>
              <a:rPr lang="en-US" sz="2000" dirty="0">
                <a:solidFill>
                  <a:schemeClr val="bg1"/>
                </a:solidFill>
              </a:rPr>
              <a:t>Delirium/Delusions</a:t>
            </a:r>
          </a:p>
          <a:p>
            <a:pPr lvl="4" indent="-342900">
              <a:lnSpc>
                <a:spcPct val="100000"/>
              </a:lnSpc>
              <a:spcAft>
                <a:spcPts val="600"/>
              </a:spcAft>
            </a:pPr>
            <a:r>
              <a:rPr lang="en-US" sz="2000" dirty="0">
                <a:solidFill>
                  <a:schemeClr val="bg1"/>
                </a:solidFill>
              </a:rPr>
              <a:t>Loss of Temper</a:t>
            </a:r>
          </a:p>
          <a:p>
            <a:pPr lvl="4" indent="-342900">
              <a:lnSpc>
                <a:spcPct val="100000"/>
              </a:lnSpc>
              <a:spcAft>
                <a:spcPts val="600"/>
              </a:spcAft>
            </a:pPr>
            <a:r>
              <a:rPr lang="en-US" sz="2000" dirty="0">
                <a:solidFill>
                  <a:schemeClr val="bg1"/>
                </a:solidFill>
              </a:rPr>
              <a:t>Mental Competency</a:t>
            </a:r>
          </a:p>
          <a:p>
            <a:pPr lvl="4" indent="-342900">
              <a:lnSpc>
                <a:spcPct val="100000"/>
              </a:lnSpc>
              <a:spcAft>
                <a:spcPts val="600"/>
              </a:spcAft>
            </a:pPr>
            <a:r>
              <a:rPr lang="en-US" sz="2000" dirty="0">
                <a:solidFill>
                  <a:schemeClr val="bg1"/>
                </a:solidFill>
              </a:rPr>
              <a:t>Substance Abuse/Intoxication</a:t>
            </a:r>
          </a:p>
          <a:p>
            <a:pPr lvl="4" indent="-342900">
              <a:lnSpc>
                <a:spcPct val="100000"/>
              </a:lnSpc>
              <a:spcAft>
                <a:spcPts val="600"/>
              </a:spcAft>
            </a:pPr>
            <a:r>
              <a:rPr lang="en-US" sz="2000" dirty="0">
                <a:solidFill>
                  <a:schemeClr val="bg1"/>
                </a:solidFill>
              </a:rPr>
              <a:t>Teamwork Issue</a:t>
            </a:r>
          </a:p>
          <a:p>
            <a:pPr lvl="4" indent="-342900">
              <a:lnSpc>
                <a:spcPct val="100000"/>
              </a:lnSpc>
              <a:spcAft>
                <a:spcPts val="600"/>
              </a:spcAft>
            </a:pPr>
            <a:r>
              <a:rPr lang="en-US" sz="2000" dirty="0">
                <a:solidFill>
                  <a:schemeClr val="bg1"/>
                </a:solidFill>
              </a:rPr>
              <a:t>Threatening Behavior</a:t>
            </a:r>
          </a:p>
          <a:p>
            <a:pPr lvl="4" indent="-342900">
              <a:lnSpc>
                <a:spcPct val="100000"/>
              </a:lnSpc>
              <a:spcAft>
                <a:spcPts val="600"/>
              </a:spcAft>
            </a:pPr>
            <a:r>
              <a:rPr lang="en-US" sz="2000" dirty="0">
                <a:solidFill>
                  <a:schemeClr val="bg1"/>
                </a:solidFill>
              </a:rPr>
              <a:t>Wait Time</a:t>
            </a:r>
          </a:p>
        </p:txBody>
      </p:sp>
      <p:sp>
        <p:nvSpPr>
          <p:cNvPr id="10" name="Footer Placeholder 45">
            <a:extLst>
              <a:ext uri="{FF2B5EF4-FFF2-40B4-BE49-F238E27FC236}">
                <a16:creationId xmlns:a16="http://schemas.microsoft.com/office/drawing/2014/main" id="{E67CDD1F-EBDC-4296-9505-41C0AB90E504}"/>
              </a:ext>
            </a:extLst>
          </p:cNvPr>
          <p:cNvSpPr>
            <a:spLocks noGrp="1"/>
          </p:cNvSpPr>
          <p:nvPr>
            <p:ph type="ftr" sz="quarter" idx="3"/>
          </p:nvPr>
        </p:nvSpPr>
        <p:spPr>
          <a:xfrm>
            <a:off x="431800" y="6442543"/>
            <a:ext cx="4749800" cy="226299"/>
          </a:xfrm>
        </p:spPr>
        <p:txBody>
          <a:bodyPr/>
          <a:lstStyle/>
          <a:p>
            <a:r>
              <a:rPr lang="en-US" dirty="0"/>
              <a:t>Workplace Violence Prevention Program </a:t>
            </a:r>
            <a:r>
              <a:rPr lang="en-GB" dirty="0" smtClean="0"/>
              <a:t>| March 2019</a:t>
            </a:r>
            <a:endParaRPr lang="en-US" dirty="0"/>
          </a:p>
        </p:txBody>
      </p:sp>
    </p:spTree>
    <p:extLst>
      <p:ext uri="{BB962C8B-B14F-4D97-AF65-F5344CB8AC3E}">
        <p14:creationId xmlns:p14="http://schemas.microsoft.com/office/powerpoint/2010/main" val="1061250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le 36">
            <a:extLst>
              <a:ext uri="{FF2B5EF4-FFF2-40B4-BE49-F238E27FC236}">
                <a16:creationId xmlns:a16="http://schemas.microsoft.com/office/drawing/2014/main" id="{5995FFBF-6200-4C87-B0C9-9B83CE28594B}"/>
              </a:ext>
            </a:extLst>
          </p:cNvPr>
          <p:cNvSpPr>
            <a:spLocks noGrp="1"/>
          </p:cNvSpPr>
          <p:nvPr>
            <p:ph type="title"/>
          </p:nvPr>
        </p:nvSpPr>
        <p:spPr/>
        <p:txBody>
          <a:bodyPr/>
          <a:lstStyle/>
          <a:p>
            <a:r>
              <a:rPr lang="en-GB" dirty="0" smtClean="0"/>
              <a:t>Safety Event </a:t>
            </a:r>
            <a:r>
              <a:rPr lang="en-GB" dirty="0"/>
              <a:t>Reporting </a:t>
            </a:r>
            <a:endParaRPr lang="en-GB" dirty="0"/>
          </a:p>
        </p:txBody>
      </p:sp>
      <p:sp>
        <p:nvSpPr>
          <p:cNvPr id="47" name="Slide Number Placeholder 46">
            <a:extLst>
              <a:ext uri="{FF2B5EF4-FFF2-40B4-BE49-F238E27FC236}">
                <a16:creationId xmlns:a16="http://schemas.microsoft.com/office/drawing/2014/main" id="{173BE56B-7EB8-4811-8425-578857AEC102}"/>
              </a:ext>
            </a:extLst>
          </p:cNvPr>
          <p:cNvSpPr>
            <a:spLocks noGrp="1"/>
          </p:cNvSpPr>
          <p:nvPr>
            <p:ph type="sldNum" sz="quarter" idx="12"/>
          </p:nvPr>
        </p:nvSpPr>
        <p:spPr/>
        <p:txBody>
          <a:bodyPr/>
          <a:lstStyle/>
          <a:p>
            <a:fld id="{E8A74B61-50D3-3946-8366-1E447A2A8431}" type="slidenum">
              <a:rPr lang="en-US" smtClean="0"/>
              <a:t>19</a:t>
            </a:fld>
            <a:endParaRPr lang="en-US" dirty="0"/>
          </a:p>
        </p:txBody>
      </p:sp>
      <p:sp>
        <p:nvSpPr>
          <p:cNvPr id="44" name="Text Placeholder 43">
            <a:extLst>
              <a:ext uri="{FF2B5EF4-FFF2-40B4-BE49-F238E27FC236}">
                <a16:creationId xmlns:a16="http://schemas.microsoft.com/office/drawing/2014/main" id="{437DBDD0-100F-427C-9E44-2DE9FCA034E3}"/>
              </a:ext>
            </a:extLst>
          </p:cNvPr>
          <p:cNvSpPr>
            <a:spLocks noGrp="1"/>
          </p:cNvSpPr>
          <p:nvPr>
            <p:ph type="body" sz="quarter" idx="13"/>
          </p:nvPr>
        </p:nvSpPr>
        <p:spPr>
          <a:xfrm>
            <a:off x="431799" y="786854"/>
            <a:ext cx="6181200" cy="360000"/>
          </a:xfrm>
        </p:spPr>
        <p:txBody>
          <a:bodyPr/>
          <a:lstStyle/>
          <a:p>
            <a:r>
              <a:rPr lang="en-GB" sz="2800" dirty="0">
                <a:solidFill>
                  <a:srgbClr val="00B0F0"/>
                </a:solidFill>
              </a:rPr>
              <a:t>Immediate Actions</a:t>
            </a:r>
          </a:p>
        </p:txBody>
      </p:sp>
      <p:sp>
        <p:nvSpPr>
          <p:cNvPr id="9" name="Content Placeholder 19">
            <a:extLst>
              <a:ext uri="{FF2B5EF4-FFF2-40B4-BE49-F238E27FC236}">
                <a16:creationId xmlns:a16="http://schemas.microsoft.com/office/drawing/2014/main" id="{65273487-754B-4764-90CF-B526B4A1F8E1}"/>
              </a:ext>
            </a:extLst>
          </p:cNvPr>
          <p:cNvSpPr txBox="1">
            <a:spLocks/>
          </p:cNvSpPr>
          <p:nvPr/>
        </p:nvSpPr>
        <p:spPr>
          <a:xfrm>
            <a:off x="1669728" y="1329670"/>
            <a:ext cx="6559871" cy="4930056"/>
          </a:xfrm>
          <a:prstGeom prst="rect">
            <a:avLst/>
          </a:prstGeom>
        </p:spPr>
        <p:txBody>
          <a:bodyPr vert="horz" lIns="0" tIns="0" rIns="0" bIns="0" rtlCol="0" anchor="t" anchorCtr="0">
            <a:noAutofit/>
          </a:bodyPr>
          <a:lstStyle>
            <a:lvl1pPr marL="0" indent="0" algn="l" defTabSz="914400" rtl="0" eaLnBrk="1" latinLnBrk="0" hangingPunct="1">
              <a:lnSpc>
                <a:spcPts val="2200"/>
              </a:lnSpc>
              <a:spcBef>
                <a:spcPts val="0"/>
              </a:spcBef>
              <a:spcAft>
                <a:spcPts val="600"/>
              </a:spcAft>
              <a:buFont typeface="Arial" panose="020B0604020202020204" pitchFamily="34" charset="0"/>
              <a:buNone/>
              <a:defRPr sz="2200" kern="1200">
                <a:solidFill>
                  <a:schemeClr val="tx2"/>
                </a:solidFill>
                <a:latin typeface="+mn-lt"/>
                <a:ea typeface="+mn-ea"/>
                <a:cs typeface="+mn-cs"/>
              </a:defRPr>
            </a:lvl1pPr>
            <a:lvl2pPr marL="180000" indent="-216000" algn="l" defTabSz="914400" rtl="0" eaLnBrk="1" latinLnBrk="0" hangingPunct="1">
              <a:lnSpc>
                <a:spcPts val="2200"/>
              </a:lnSpc>
              <a:spcBef>
                <a:spcPts val="0"/>
              </a:spcBef>
              <a:spcAft>
                <a:spcPts val="1200"/>
              </a:spcAft>
              <a:buFont typeface="Arial" panose="020B0604020202020204" pitchFamily="34" charset="0"/>
              <a:buChar char="•"/>
              <a:defRPr sz="2200" kern="1200">
                <a:solidFill>
                  <a:schemeClr val="tx2"/>
                </a:solidFill>
                <a:latin typeface="+mn-lt"/>
                <a:ea typeface="+mn-ea"/>
                <a:cs typeface="+mn-cs"/>
              </a:defRPr>
            </a:lvl2pPr>
            <a:lvl3pPr marL="180000" indent="-216000" algn="l" defTabSz="914400" rtl="0" eaLnBrk="1" latinLnBrk="0" hangingPunct="1">
              <a:lnSpc>
                <a:spcPts val="2200"/>
              </a:lnSpc>
              <a:spcBef>
                <a:spcPts val="0"/>
              </a:spcBef>
              <a:spcAft>
                <a:spcPts val="1200"/>
              </a:spcAft>
              <a:buFont typeface="Symbol" panose="05050102010706020507" pitchFamily="18" charset="2"/>
              <a:buChar char="-"/>
              <a:defRPr sz="2200" kern="1200">
                <a:solidFill>
                  <a:schemeClr val="tx2"/>
                </a:solidFill>
                <a:latin typeface="+mn-lt"/>
                <a:ea typeface="+mn-ea"/>
                <a:cs typeface="+mn-cs"/>
              </a:defRPr>
            </a:lvl3pPr>
            <a:lvl4pPr marL="395288" indent="-179388" algn="l" defTabSz="914400" rtl="0" eaLnBrk="1" latinLnBrk="0" hangingPunct="1">
              <a:lnSpc>
                <a:spcPts val="2200"/>
              </a:lnSpc>
              <a:spcBef>
                <a:spcPts val="0"/>
              </a:spcBef>
              <a:spcAft>
                <a:spcPts val="1200"/>
              </a:spcAft>
              <a:buFont typeface="Symbol" panose="05050102010706020507" pitchFamily="18" charset="2"/>
              <a:buChar char="-"/>
              <a:defRPr sz="2200" kern="1200">
                <a:solidFill>
                  <a:schemeClr val="tx2"/>
                </a:solidFill>
                <a:latin typeface="+mn-lt"/>
                <a:ea typeface="+mn-ea"/>
                <a:cs typeface="+mn-cs"/>
              </a:defRPr>
            </a:lvl4pPr>
            <a:lvl5pPr marL="576000" indent="-179388" algn="l" defTabSz="914400" rtl="0" eaLnBrk="1" latinLnBrk="0" hangingPunct="1">
              <a:lnSpc>
                <a:spcPts val="2200"/>
              </a:lnSpc>
              <a:spcBef>
                <a:spcPts val="0"/>
              </a:spcBef>
              <a:spcAft>
                <a:spcPts val="1200"/>
              </a:spcAft>
              <a:buFont typeface="Symbol" panose="05050102010706020507" pitchFamily="18" charset="2"/>
              <a:buChar char="-"/>
              <a:defRPr sz="2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indent="-342900">
              <a:lnSpc>
                <a:spcPct val="100000"/>
              </a:lnSpc>
              <a:spcAft>
                <a:spcPts val="600"/>
              </a:spcAft>
            </a:pPr>
            <a:r>
              <a:rPr lang="en-US" sz="2000" dirty="0">
                <a:solidFill>
                  <a:schemeClr val="bg1"/>
                </a:solidFill>
              </a:rPr>
              <a:t>Apology Made</a:t>
            </a:r>
          </a:p>
          <a:p>
            <a:pPr lvl="4" indent="-342900">
              <a:lnSpc>
                <a:spcPct val="100000"/>
              </a:lnSpc>
              <a:spcAft>
                <a:spcPts val="600"/>
              </a:spcAft>
            </a:pPr>
            <a:r>
              <a:rPr lang="en-US" sz="2000" dirty="0">
                <a:solidFill>
                  <a:schemeClr val="bg1"/>
                </a:solidFill>
              </a:rPr>
              <a:t>Disciplinary </a:t>
            </a:r>
            <a:r>
              <a:rPr lang="en-US" sz="2000" dirty="0" smtClean="0">
                <a:solidFill>
                  <a:schemeClr val="bg1"/>
                </a:solidFill>
              </a:rPr>
              <a:t>Action</a:t>
            </a:r>
          </a:p>
          <a:p>
            <a:pPr lvl="4" indent="-342900">
              <a:lnSpc>
                <a:spcPct val="100000"/>
              </a:lnSpc>
              <a:spcAft>
                <a:spcPts val="600"/>
              </a:spcAft>
            </a:pPr>
            <a:r>
              <a:rPr lang="en-US" sz="2000" dirty="0">
                <a:solidFill>
                  <a:schemeClr val="bg1"/>
                </a:solidFill>
              </a:rPr>
              <a:t>EAP/Peer Support Offered</a:t>
            </a:r>
          </a:p>
          <a:p>
            <a:pPr lvl="4" indent="-342900">
              <a:lnSpc>
                <a:spcPct val="100000"/>
              </a:lnSpc>
              <a:spcAft>
                <a:spcPts val="600"/>
              </a:spcAft>
            </a:pPr>
            <a:r>
              <a:rPr lang="en-US" sz="2000" dirty="0" smtClean="0">
                <a:solidFill>
                  <a:schemeClr val="bg1"/>
                </a:solidFill>
              </a:rPr>
              <a:t>Emergency </a:t>
            </a:r>
            <a:r>
              <a:rPr lang="en-US" sz="2000" dirty="0">
                <a:solidFill>
                  <a:schemeClr val="bg1"/>
                </a:solidFill>
              </a:rPr>
              <a:t>Response Plan Invoked</a:t>
            </a:r>
          </a:p>
          <a:p>
            <a:pPr lvl="4" indent="-342900">
              <a:lnSpc>
                <a:spcPct val="100000"/>
              </a:lnSpc>
              <a:spcAft>
                <a:spcPts val="600"/>
              </a:spcAft>
            </a:pPr>
            <a:r>
              <a:rPr lang="en-US" sz="2000" dirty="0">
                <a:solidFill>
                  <a:schemeClr val="bg1"/>
                </a:solidFill>
              </a:rPr>
              <a:t>Improve Person Protective Device</a:t>
            </a:r>
          </a:p>
          <a:p>
            <a:pPr lvl="4" indent="-342900">
              <a:lnSpc>
                <a:spcPct val="100000"/>
              </a:lnSpc>
              <a:spcAft>
                <a:spcPts val="600"/>
              </a:spcAft>
            </a:pPr>
            <a:r>
              <a:rPr lang="en-US" sz="2000" dirty="0">
                <a:solidFill>
                  <a:schemeClr val="bg1"/>
                </a:solidFill>
              </a:rPr>
              <a:t>Installation of Guard/Safety Device</a:t>
            </a:r>
          </a:p>
          <a:p>
            <a:pPr lvl="4" indent="-342900">
              <a:lnSpc>
                <a:spcPct val="100000"/>
              </a:lnSpc>
              <a:spcAft>
                <a:spcPts val="600"/>
              </a:spcAft>
            </a:pPr>
            <a:r>
              <a:rPr lang="en-US" sz="2000" dirty="0">
                <a:solidFill>
                  <a:schemeClr val="bg1"/>
                </a:solidFill>
              </a:rPr>
              <a:t>No Action</a:t>
            </a:r>
          </a:p>
          <a:p>
            <a:pPr lvl="4" indent="-342900">
              <a:lnSpc>
                <a:spcPct val="100000"/>
              </a:lnSpc>
              <a:spcAft>
                <a:spcPts val="600"/>
              </a:spcAft>
            </a:pPr>
            <a:r>
              <a:rPr lang="en-US" sz="2000" dirty="0">
                <a:solidFill>
                  <a:schemeClr val="bg1"/>
                </a:solidFill>
              </a:rPr>
              <a:t>Referred to Employee Health</a:t>
            </a:r>
          </a:p>
          <a:p>
            <a:pPr lvl="4" indent="-342900">
              <a:lnSpc>
                <a:spcPct val="100000"/>
              </a:lnSpc>
              <a:spcAft>
                <a:spcPts val="600"/>
              </a:spcAft>
            </a:pPr>
            <a:r>
              <a:rPr lang="en-US" sz="2000" dirty="0">
                <a:solidFill>
                  <a:schemeClr val="bg1"/>
                </a:solidFill>
              </a:rPr>
              <a:t>Reinstruction of Staff (Visitor/Other)</a:t>
            </a:r>
          </a:p>
          <a:p>
            <a:pPr lvl="4" indent="-342900">
              <a:lnSpc>
                <a:spcPct val="100000"/>
              </a:lnSpc>
              <a:spcAft>
                <a:spcPts val="600"/>
              </a:spcAft>
            </a:pPr>
            <a:r>
              <a:rPr lang="en-US" sz="2000" dirty="0">
                <a:solidFill>
                  <a:schemeClr val="bg1"/>
                </a:solidFill>
              </a:rPr>
              <a:t>Sent to ED/WIC</a:t>
            </a:r>
          </a:p>
          <a:p>
            <a:pPr lvl="4" indent="-342900">
              <a:lnSpc>
                <a:spcPct val="100000"/>
              </a:lnSpc>
              <a:spcAft>
                <a:spcPts val="600"/>
              </a:spcAft>
            </a:pPr>
            <a:r>
              <a:rPr lang="en-US" sz="2000" dirty="0">
                <a:solidFill>
                  <a:schemeClr val="bg1"/>
                </a:solidFill>
              </a:rPr>
              <a:t>Treatment </a:t>
            </a:r>
            <a:r>
              <a:rPr lang="en-US" sz="2000" dirty="0" smtClean="0">
                <a:solidFill>
                  <a:schemeClr val="bg1"/>
                </a:solidFill>
              </a:rPr>
              <a:t>Provided</a:t>
            </a:r>
            <a:endParaRPr lang="en-US" sz="2000" dirty="0">
              <a:solidFill>
                <a:schemeClr val="bg1"/>
              </a:solidFill>
            </a:endParaRPr>
          </a:p>
        </p:txBody>
      </p:sp>
      <p:sp>
        <p:nvSpPr>
          <p:cNvPr id="10" name="Footer Placeholder 45">
            <a:extLst>
              <a:ext uri="{FF2B5EF4-FFF2-40B4-BE49-F238E27FC236}">
                <a16:creationId xmlns:a16="http://schemas.microsoft.com/office/drawing/2014/main" id="{E67CDD1F-EBDC-4296-9505-41C0AB90E504}"/>
              </a:ext>
            </a:extLst>
          </p:cNvPr>
          <p:cNvSpPr>
            <a:spLocks noGrp="1"/>
          </p:cNvSpPr>
          <p:nvPr>
            <p:ph type="ftr" sz="quarter" idx="3"/>
          </p:nvPr>
        </p:nvSpPr>
        <p:spPr>
          <a:xfrm>
            <a:off x="431800" y="6442543"/>
            <a:ext cx="4749800" cy="226299"/>
          </a:xfrm>
        </p:spPr>
        <p:txBody>
          <a:bodyPr/>
          <a:lstStyle/>
          <a:p>
            <a:r>
              <a:rPr lang="en-US" dirty="0"/>
              <a:t>Workplace Violence Prevention Program </a:t>
            </a:r>
            <a:r>
              <a:rPr lang="en-GB" dirty="0" smtClean="0"/>
              <a:t>| March 2019</a:t>
            </a:r>
            <a:endParaRPr lang="en-US" dirty="0"/>
          </a:p>
        </p:txBody>
      </p:sp>
    </p:spTree>
    <p:extLst>
      <p:ext uri="{BB962C8B-B14F-4D97-AF65-F5344CB8AC3E}">
        <p14:creationId xmlns:p14="http://schemas.microsoft.com/office/powerpoint/2010/main" val="8626663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le 36">
            <a:extLst>
              <a:ext uri="{FF2B5EF4-FFF2-40B4-BE49-F238E27FC236}">
                <a16:creationId xmlns:a16="http://schemas.microsoft.com/office/drawing/2014/main" id="{5995FFBF-6200-4C87-B0C9-9B83CE28594B}"/>
              </a:ext>
            </a:extLst>
          </p:cNvPr>
          <p:cNvSpPr>
            <a:spLocks noGrp="1"/>
          </p:cNvSpPr>
          <p:nvPr>
            <p:ph type="title"/>
          </p:nvPr>
        </p:nvSpPr>
        <p:spPr/>
        <p:txBody>
          <a:bodyPr/>
          <a:lstStyle/>
          <a:p>
            <a:r>
              <a:rPr lang="en-GB" dirty="0" smtClean="0"/>
              <a:t>Safety Event </a:t>
            </a:r>
            <a:r>
              <a:rPr lang="en-GB" dirty="0"/>
              <a:t>Reporting </a:t>
            </a:r>
            <a:endParaRPr lang="en-GB" dirty="0"/>
          </a:p>
        </p:txBody>
      </p:sp>
      <p:sp>
        <p:nvSpPr>
          <p:cNvPr id="47" name="Slide Number Placeholder 46">
            <a:extLst>
              <a:ext uri="{FF2B5EF4-FFF2-40B4-BE49-F238E27FC236}">
                <a16:creationId xmlns:a16="http://schemas.microsoft.com/office/drawing/2014/main" id="{173BE56B-7EB8-4811-8425-578857AEC102}"/>
              </a:ext>
            </a:extLst>
          </p:cNvPr>
          <p:cNvSpPr>
            <a:spLocks noGrp="1"/>
          </p:cNvSpPr>
          <p:nvPr>
            <p:ph type="sldNum" sz="quarter" idx="12"/>
          </p:nvPr>
        </p:nvSpPr>
        <p:spPr/>
        <p:txBody>
          <a:bodyPr/>
          <a:lstStyle/>
          <a:p>
            <a:fld id="{E8A74B61-50D3-3946-8366-1E447A2A8431}" type="slidenum">
              <a:rPr lang="en-US" smtClean="0"/>
              <a:t>20</a:t>
            </a:fld>
            <a:endParaRPr lang="en-US" dirty="0"/>
          </a:p>
        </p:txBody>
      </p:sp>
      <p:sp>
        <p:nvSpPr>
          <p:cNvPr id="44" name="Text Placeholder 43">
            <a:extLst>
              <a:ext uri="{FF2B5EF4-FFF2-40B4-BE49-F238E27FC236}">
                <a16:creationId xmlns:a16="http://schemas.microsoft.com/office/drawing/2014/main" id="{437DBDD0-100F-427C-9E44-2DE9FCA034E3}"/>
              </a:ext>
            </a:extLst>
          </p:cNvPr>
          <p:cNvSpPr>
            <a:spLocks noGrp="1"/>
          </p:cNvSpPr>
          <p:nvPr>
            <p:ph type="body" sz="quarter" idx="13"/>
          </p:nvPr>
        </p:nvSpPr>
        <p:spPr>
          <a:xfrm>
            <a:off x="431799" y="775279"/>
            <a:ext cx="6181200" cy="360000"/>
          </a:xfrm>
        </p:spPr>
        <p:txBody>
          <a:bodyPr/>
          <a:lstStyle/>
          <a:p>
            <a:r>
              <a:rPr lang="en-GB" sz="2800" dirty="0">
                <a:solidFill>
                  <a:srgbClr val="00B0F0"/>
                </a:solidFill>
              </a:rPr>
              <a:t>2019 Enhancements</a:t>
            </a:r>
            <a:endParaRPr lang="en-GB" sz="2800" dirty="0">
              <a:solidFill>
                <a:srgbClr val="00B0F0"/>
              </a:solidFill>
            </a:endParaRPr>
          </a:p>
        </p:txBody>
      </p:sp>
      <p:sp>
        <p:nvSpPr>
          <p:cNvPr id="8" name="Content Placeholder 19">
            <a:extLst>
              <a:ext uri="{FF2B5EF4-FFF2-40B4-BE49-F238E27FC236}">
                <a16:creationId xmlns:a16="http://schemas.microsoft.com/office/drawing/2014/main" id="{65273487-754B-4764-90CF-B526B4A1F8E1}"/>
              </a:ext>
            </a:extLst>
          </p:cNvPr>
          <p:cNvSpPr>
            <a:spLocks noGrp="1"/>
          </p:cNvSpPr>
          <p:nvPr>
            <p:ph idx="4294967295"/>
          </p:nvPr>
        </p:nvSpPr>
        <p:spPr>
          <a:xfrm>
            <a:off x="1072265" y="1356024"/>
            <a:ext cx="8187482" cy="4930056"/>
          </a:xfrm>
          <a:prstGeom prst="rect">
            <a:avLst/>
          </a:prstGeom>
        </p:spPr>
        <p:txBody>
          <a:bodyPr/>
          <a:lstStyle/>
          <a:p>
            <a:pPr marL="347663" indent="-347663">
              <a:lnSpc>
                <a:spcPct val="100000"/>
              </a:lnSpc>
              <a:spcAft>
                <a:spcPts val="1200"/>
              </a:spcAft>
              <a:buFont typeface="Arial" panose="020B0604020202020204" pitchFamily="34" charset="0"/>
              <a:buChar char="•"/>
            </a:pPr>
            <a:r>
              <a:rPr lang="en-US" sz="2800" dirty="0">
                <a:solidFill>
                  <a:schemeClr val="bg1"/>
                </a:solidFill>
              </a:rPr>
              <a:t>Preventability Analysis</a:t>
            </a:r>
          </a:p>
          <a:p>
            <a:pPr marL="347663" indent="-347663">
              <a:lnSpc>
                <a:spcPct val="100000"/>
              </a:lnSpc>
              <a:spcAft>
                <a:spcPts val="1200"/>
              </a:spcAft>
              <a:buFont typeface="Arial" panose="020B0604020202020204" pitchFamily="34" charset="0"/>
              <a:buChar char="•"/>
            </a:pPr>
            <a:r>
              <a:rPr lang="en-US" sz="2800" dirty="0">
                <a:solidFill>
                  <a:schemeClr val="bg1"/>
                </a:solidFill>
              </a:rPr>
              <a:t>Mental Status as Contributing Factor Analysis</a:t>
            </a:r>
          </a:p>
          <a:p>
            <a:pPr marL="347663" indent="-347663">
              <a:lnSpc>
                <a:spcPct val="100000"/>
              </a:lnSpc>
              <a:spcAft>
                <a:spcPts val="1200"/>
              </a:spcAft>
              <a:buFont typeface="Arial" panose="020B0604020202020204" pitchFamily="34" charset="0"/>
              <a:buChar char="•"/>
            </a:pPr>
            <a:r>
              <a:rPr lang="en-US" sz="2800" dirty="0">
                <a:solidFill>
                  <a:schemeClr val="bg1"/>
                </a:solidFill>
              </a:rPr>
              <a:t>Crosswalk/ updates for MHA </a:t>
            </a:r>
            <a:r>
              <a:rPr lang="en-US" sz="2800" dirty="0" smtClean="0">
                <a:solidFill>
                  <a:schemeClr val="bg1"/>
                </a:solidFill>
              </a:rPr>
              <a:t>reporting</a:t>
            </a:r>
          </a:p>
          <a:p>
            <a:pPr marL="742951" lvl="3" indent="-347663">
              <a:lnSpc>
                <a:spcPct val="100000"/>
              </a:lnSpc>
            </a:pPr>
            <a:r>
              <a:rPr lang="en-US" sz="2800" dirty="0" smtClean="0">
                <a:solidFill>
                  <a:schemeClr val="bg1"/>
                </a:solidFill>
              </a:rPr>
              <a:t>Intent (Intentional/ Unintentional)</a:t>
            </a:r>
          </a:p>
          <a:p>
            <a:pPr marL="742951" lvl="3" indent="-347663">
              <a:lnSpc>
                <a:spcPct val="100000"/>
              </a:lnSpc>
            </a:pPr>
            <a:r>
              <a:rPr lang="en-US" sz="2800" dirty="0" smtClean="0">
                <a:solidFill>
                  <a:schemeClr val="bg1"/>
                </a:solidFill>
              </a:rPr>
              <a:t>Types of  Person/Victim (Existed)</a:t>
            </a:r>
          </a:p>
          <a:p>
            <a:pPr marL="742951" lvl="3" indent="-347663">
              <a:lnSpc>
                <a:spcPct val="100000"/>
              </a:lnSpc>
            </a:pPr>
            <a:r>
              <a:rPr lang="en-US" sz="2800" dirty="0" smtClean="0">
                <a:solidFill>
                  <a:schemeClr val="bg1"/>
                </a:solidFill>
              </a:rPr>
              <a:t>Injury – emotional pain (TBD – case review)</a:t>
            </a:r>
            <a:endParaRPr lang="en-US" sz="2800" dirty="0">
              <a:solidFill>
                <a:schemeClr val="bg1"/>
              </a:solidFill>
            </a:endParaRPr>
          </a:p>
        </p:txBody>
      </p:sp>
      <p:sp>
        <p:nvSpPr>
          <p:cNvPr id="10" name="Footer Placeholder 45">
            <a:extLst>
              <a:ext uri="{FF2B5EF4-FFF2-40B4-BE49-F238E27FC236}">
                <a16:creationId xmlns:a16="http://schemas.microsoft.com/office/drawing/2014/main" id="{E67CDD1F-EBDC-4296-9505-41C0AB90E504}"/>
              </a:ext>
            </a:extLst>
          </p:cNvPr>
          <p:cNvSpPr>
            <a:spLocks noGrp="1"/>
          </p:cNvSpPr>
          <p:nvPr>
            <p:ph type="ftr" sz="quarter" idx="3"/>
          </p:nvPr>
        </p:nvSpPr>
        <p:spPr>
          <a:xfrm>
            <a:off x="431800" y="6442543"/>
            <a:ext cx="4749800" cy="226299"/>
          </a:xfrm>
        </p:spPr>
        <p:txBody>
          <a:bodyPr/>
          <a:lstStyle/>
          <a:p>
            <a:r>
              <a:rPr lang="en-US" dirty="0"/>
              <a:t>Workplace Violence Prevention Program </a:t>
            </a:r>
            <a:r>
              <a:rPr lang="en-GB" dirty="0" smtClean="0"/>
              <a:t>| March 2019</a:t>
            </a:r>
            <a:endParaRPr lang="en-US" dirty="0"/>
          </a:p>
        </p:txBody>
      </p:sp>
      <p:pic>
        <p:nvPicPr>
          <p:cNvPr id="1026" name="Picture 2" descr="C:\Users\agardner\AppData\Local\Temp\SNAGHTML3526cb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061" y="4810176"/>
            <a:ext cx="8596914" cy="892035"/>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2"/>
          <p:cNvSpPr txBox="1">
            <a:spLocks/>
          </p:cNvSpPr>
          <p:nvPr/>
        </p:nvSpPr>
        <p:spPr bwMode="auto">
          <a:xfrm>
            <a:off x="565118" y="5740695"/>
            <a:ext cx="8156237" cy="85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defRPr/>
            </a:pPr>
            <a:r>
              <a:rPr lang="en-US" sz="1800" i="1" kern="0" dirty="0" smtClean="0">
                <a:solidFill>
                  <a:schemeClr val="bg1"/>
                </a:solidFill>
              </a:rPr>
              <a:t>MHA Healthcare Safety and Violence Prevention Survey – March 2019</a:t>
            </a:r>
            <a:endParaRPr lang="en-US" sz="1400" i="1" kern="0" dirty="0" smtClean="0">
              <a:solidFill>
                <a:schemeClr val="bg1"/>
              </a:solidFill>
            </a:endParaRPr>
          </a:p>
        </p:txBody>
      </p:sp>
    </p:spTree>
    <p:extLst>
      <p:ext uri="{BB962C8B-B14F-4D97-AF65-F5344CB8AC3E}">
        <p14:creationId xmlns:p14="http://schemas.microsoft.com/office/powerpoint/2010/main" val="9216301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EEEF15-6EA9-41D9-AD3F-E5C5E1F7BCFB}"/>
              </a:ext>
            </a:extLst>
          </p:cNvPr>
          <p:cNvSpPr>
            <a:spLocks noGrp="1"/>
          </p:cNvSpPr>
          <p:nvPr>
            <p:ph type="ctrTitle"/>
          </p:nvPr>
        </p:nvSpPr>
        <p:spPr>
          <a:xfrm>
            <a:off x="431799" y="4815068"/>
            <a:ext cx="8557965" cy="1021302"/>
          </a:xfrm>
        </p:spPr>
        <p:txBody>
          <a:bodyPr/>
          <a:lstStyle/>
          <a:p>
            <a:r>
              <a:rPr lang="en-US" sz="3200" dirty="0"/>
              <a:t>Achieving an Environment of Healing</a:t>
            </a:r>
            <a:endParaRPr lang="en-GB" sz="3200" dirty="0"/>
          </a:p>
        </p:txBody>
      </p:sp>
      <p:sp>
        <p:nvSpPr>
          <p:cNvPr id="3" name="Slide Number Placeholder 2">
            <a:extLst>
              <a:ext uri="{FF2B5EF4-FFF2-40B4-BE49-F238E27FC236}">
                <a16:creationId xmlns:a16="http://schemas.microsoft.com/office/drawing/2014/main" id="{7A14FA89-B561-494D-A06E-A757F4C88B83}"/>
              </a:ext>
            </a:extLst>
          </p:cNvPr>
          <p:cNvSpPr>
            <a:spLocks noGrp="1"/>
          </p:cNvSpPr>
          <p:nvPr>
            <p:ph type="sldNum" sz="quarter" idx="12"/>
          </p:nvPr>
        </p:nvSpPr>
        <p:spPr/>
        <p:txBody>
          <a:bodyPr/>
          <a:lstStyle/>
          <a:p>
            <a:fld id="{E8A74B61-50D3-3946-8366-1E447A2A8431}" type="slidenum">
              <a:rPr lang="en-US" smtClean="0"/>
              <a:pPr/>
              <a:t>21</a:t>
            </a:fld>
            <a:endParaRPr lang="en-US"/>
          </a:p>
        </p:txBody>
      </p:sp>
      <p:sp>
        <p:nvSpPr>
          <p:cNvPr id="7" name="Footer Placeholder 45">
            <a:extLst>
              <a:ext uri="{FF2B5EF4-FFF2-40B4-BE49-F238E27FC236}">
                <a16:creationId xmlns:a16="http://schemas.microsoft.com/office/drawing/2014/main" id="{E67CDD1F-EBDC-4296-9505-41C0AB90E504}"/>
              </a:ext>
            </a:extLst>
          </p:cNvPr>
          <p:cNvSpPr>
            <a:spLocks noGrp="1"/>
          </p:cNvSpPr>
          <p:nvPr>
            <p:ph type="ftr" sz="quarter" idx="3"/>
          </p:nvPr>
        </p:nvSpPr>
        <p:spPr>
          <a:xfrm>
            <a:off x="431800" y="6442543"/>
            <a:ext cx="4749800" cy="226299"/>
          </a:xfrm>
        </p:spPr>
        <p:txBody>
          <a:bodyPr/>
          <a:lstStyle/>
          <a:p>
            <a:r>
              <a:rPr lang="en-US" dirty="0"/>
              <a:t>Workplace Violence Prevention Program </a:t>
            </a:r>
            <a:r>
              <a:rPr lang="en-GB" dirty="0" smtClean="0"/>
              <a:t>| March 2019</a:t>
            </a:r>
            <a:endParaRPr lang="en-US" dirty="0"/>
          </a:p>
        </p:txBody>
      </p:sp>
    </p:spTree>
    <p:extLst>
      <p:ext uri="{BB962C8B-B14F-4D97-AF65-F5344CB8AC3E}">
        <p14:creationId xmlns:p14="http://schemas.microsoft.com/office/powerpoint/2010/main" val="36217614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A14FA89-B561-494D-A06E-A757F4C88B83}"/>
              </a:ext>
            </a:extLst>
          </p:cNvPr>
          <p:cNvSpPr>
            <a:spLocks noGrp="1"/>
          </p:cNvSpPr>
          <p:nvPr>
            <p:ph type="sldNum" sz="quarter" idx="12"/>
          </p:nvPr>
        </p:nvSpPr>
        <p:spPr/>
        <p:txBody>
          <a:bodyPr/>
          <a:lstStyle/>
          <a:p>
            <a:fld id="{E8A74B61-50D3-3946-8366-1E447A2A8431}" type="slidenum">
              <a:rPr lang="en-US" smtClean="0"/>
              <a:pPr/>
              <a:t>22</a:t>
            </a:fld>
            <a:endParaRPr lang="en-US"/>
          </a:p>
        </p:txBody>
      </p:sp>
      <p:sp>
        <p:nvSpPr>
          <p:cNvPr id="5" name="Content Placeholder 2"/>
          <p:cNvSpPr txBox="1">
            <a:spLocks/>
          </p:cNvSpPr>
          <p:nvPr/>
        </p:nvSpPr>
        <p:spPr>
          <a:xfrm>
            <a:off x="376177" y="452096"/>
            <a:ext cx="8229600" cy="5824538"/>
          </a:xfrm>
          <a:prstGeom prst="rect">
            <a:avLst/>
          </a:prstGeom>
        </p:spPr>
        <p:txBody>
          <a:bodyPr vert="horz" lIns="0" tIns="0" rIns="0" bIns="0" rtlCol="0" anchor="t" anchorCtr="0">
            <a:noAutofit/>
          </a:bodyPr>
          <a:lstStyle>
            <a:lvl1pPr marL="0" indent="0" algn="l" defTabSz="914400" rtl="0" eaLnBrk="1" latinLnBrk="0" hangingPunct="1">
              <a:lnSpc>
                <a:spcPts val="2100"/>
              </a:lnSpc>
              <a:spcBef>
                <a:spcPts val="0"/>
              </a:spcBef>
              <a:spcAft>
                <a:spcPts val="0"/>
              </a:spcAft>
              <a:buFont typeface="Arial" panose="020B0604020202020204" pitchFamily="34" charset="0"/>
              <a:buNone/>
              <a:defRPr sz="1800" b="0" kern="1200">
                <a:solidFill>
                  <a:schemeClr val="bg1"/>
                </a:solidFill>
                <a:latin typeface="+mj-lt"/>
                <a:ea typeface="+mn-ea"/>
                <a:cs typeface="+mn-cs"/>
              </a:defRPr>
            </a:lvl1pPr>
            <a:lvl2pPr marL="457200" indent="0" algn="ctr" defTabSz="914400" rtl="0" eaLnBrk="1" latinLnBrk="0" hangingPunct="1">
              <a:lnSpc>
                <a:spcPts val="1680"/>
              </a:lnSpc>
              <a:spcBef>
                <a:spcPts val="0"/>
              </a:spcBef>
              <a:spcAft>
                <a:spcPts val="1200"/>
              </a:spcAft>
              <a:buFont typeface="Arial" panose="020B0604020202020204" pitchFamily="34" charset="0"/>
              <a:buNone/>
              <a:defRPr sz="2000" kern="1200">
                <a:solidFill>
                  <a:schemeClr val="tx2"/>
                </a:solidFill>
                <a:latin typeface="+mn-lt"/>
                <a:ea typeface="+mn-ea"/>
                <a:cs typeface="+mn-cs"/>
              </a:defRPr>
            </a:lvl2pPr>
            <a:lvl3pPr marL="914400" indent="0" algn="ctr" defTabSz="914400" rtl="0" eaLnBrk="1" latinLnBrk="0" hangingPunct="1">
              <a:lnSpc>
                <a:spcPts val="1680"/>
              </a:lnSpc>
              <a:spcBef>
                <a:spcPts val="0"/>
              </a:spcBef>
              <a:spcAft>
                <a:spcPts val="1200"/>
              </a:spcAft>
              <a:buFont typeface="Symbol" panose="05050102010706020507" pitchFamily="18" charset="2"/>
              <a:buNone/>
              <a:defRPr sz="1800" kern="1200">
                <a:solidFill>
                  <a:schemeClr val="tx2"/>
                </a:solidFill>
                <a:latin typeface="+mn-lt"/>
                <a:ea typeface="+mn-ea"/>
                <a:cs typeface="+mn-cs"/>
              </a:defRPr>
            </a:lvl3pPr>
            <a:lvl4pPr marL="1371600" indent="0" algn="ctr" defTabSz="914400" rtl="0" eaLnBrk="1" latinLnBrk="0" hangingPunct="1">
              <a:lnSpc>
                <a:spcPts val="1680"/>
              </a:lnSpc>
              <a:spcBef>
                <a:spcPts val="0"/>
              </a:spcBef>
              <a:spcAft>
                <a:spcPts val="1200"/>
              </a:spcAft>
              <a:buFont typeface="Symbol" panose="05050102010706020507" pitchFamily="18" charset="2"/>
              <a:buNone/>
              <a:defRPr sz="1600" kern="1200">
                <a:solidFill>
                  <a:schemeClr val="tx2"/>
                </a:solidFill>
                <a:latin typeface="+mn-lt"/>
                <a:ea typeface="+mn-ea"/>
                <a:cs typeface="+mn-cs"/>
              </a:defRPr>
            </a:lvl4pPr>
            <a:lvl5pPr marL="1828800" indent="0" algn="ctr" defTabSz="914400" rtl="0" eaLnBrk="1" latinLnBrk="0" hangingPunct="1">
              <a:lnSpc>
                <a:spcPts val="1680"/>
              </a:lnSpc>
              <a:spcBef>
                <a:spcPts val="0"/>
              </a:spcBef>
              <a:spcAft>
                <a:spcPts val="1200"/>
              </a:spcAft>
              <a:buFont typeface="Symbol" panose="05050102010706020507" pitchFamily="18" charset="2"/>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buFontTx/>
              <a:buNone/>
            </a:pPr>
            <a:r>
              <a:rPr lang="en-US" altLang="en-US" sz="2400" dirty="0" smtClean="0"/>
              <a:t>Mount Auburn Hospital is committed to providing Excellence with Compassion in every aspect of care it provides to patients and families. To achieve this, there must be an environment of mutual respect and support by staff, patients and families.</a:t>
            </a:r>
          </a:p>
          <a:p>
            <a:pPr>
              <a:lnSpc>
                <a:spcPct val="100000"/>
              </a:lnSpc>
              <a:buFontTx/>
              <a:buNone/>
            </a:pPr>
            <a:endParaRPr lang="en-US" altLang="en-US" sz="2400" dirty="0" smtClean="0"/>
          </a:p>
          <a:p>
            <a:pPr>
              <a:lnSpc>
                <a:spcPct val="100000"/>
              </a:lnSpc>
              <a:buFontTx/>
              <a:buNone/>
            </a:pPr>
            <a:r>
              <a:rPr lang="en-US" altLang="en-US" sz="2400" dirty="0" smtClean="0"/>
              <a:t>We understand that health related events can be stressful.</a:t>
            </a:r>
          </a:p>
          <a:p>
            <a:pPr>
              <a:lnSpc>
                <a:spcPct val="100000"/>
              </a:lnSpc>
              <a:buFontTx/>
              <a:buNone/>
            </a:pPr>
            <a:r>
              <a:rPr lang="en-US" altLang="en-US" sz="2400" dirty="0" smtClean="0"/>
              <a:t>At times, reactions to these events can result in aggressive</a:t>
            </a:r>
          </a:p>
          <a:p>
            <a:pPr>
              <a:lnSpc>
                <a:spcPct val="100000"/>
              </a:lnSpc>
              <a:buFontTx/>
              <a:buNone/>
            </a:pPr>
            <a:r>
              <a:rPr lang="en-US" altLang="en-US" sz="2400" dirty="0" smtClean="0"/>
              <a:t>behavior: abusive language, intimidation and/or threats to staff.</a:t>
            </a:r>
          </a:p>
          <a:p>
            <a:pPr>
              <a:lnSpc>
                <a:spcPct val="100000"/>
              </a:lnSpc>
              <a:buFontTx/>
              <a:buNone/>
            </a:pPr>
            <a:endParaRPr lang="en-US" altLang="en-US" sz="2400" dirty="0" smtClean="0"/>
          </a:p>
          <a:p>
            <a:pPr>
              <a:lnSpc>
                <a:spcPct val="100000"/>
              </a:lnSpc>
              <a:buFontTx/>
              <a:buNone/>
            </a:pPr>
            <a:r>
              <a:rPr lang="en-US" altLang="en-US" sz="2400" dirty="0" smtClean="0"/>
              <a:t>These behaviors are NOT acceptable and will be addressed immediately with the individual and the care team. Further behavior of this type will result in intervention by management and may result in restricted access to the facility.</a:t>
            </a:r>
            <a:endParaRPr lang="en-US" altLang="en-US" sz="2400" dirty="0" smtClean="0"/>
          </a:p>
        </p:txBody>
      </p:sp>
    </p:spTree>
    <p:extLst>
      <p:ext uri="{BB962C8B-B14F-4D97-AF65-F5344CB8AC3E}">
        <p14:creationId xmlns:p14="http://schemas.microsoft.com/office/powerpoint/2010/main" val="31171881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Slide Number Placeholder 46">
            <a:extLst>
              <a:ext uri="{FF2B5EF4-FFF2-40B4-BE49-F238E27FC236}">
                <a16:creationId xmlns:a16="http://schemas.microsoft.com/office/drawing/2014/main" id="{173BE56B-7EB8-4811-8425-578857AEC102}"/>
              </a:ext>
            </a:extLst>
          </p:cNvPr>
          <p:cNvSpPr>
            <a:spLocks noGrp="1"/>
          </p:cNvSpPr>
          <p:nvPr>
            <p:ph type="sldNum" sz="quarter" idx="12"/>
          </p:nvPr>
        </p:nvSpPr>
        <p:spPr/>
        <p:txBody>
          <a:bodyPr/>
          <a:lstStyle/>
          <a:p>
            <a:fld id="{E8A74B61-50D3-3946-8366-1E447A2A8431}" type="slidenum">
              <a:rPr lang="en-US" smtClean="0"/>
              <a:t>23</a:t>
            </a:fld>
            <a:endParaRPr lang="en-US" dirty="0"/>
          </a:p>
        </p:txBody>
      </p:sp>
      <p:sp>
        <p:nvSpPr>
          <p:cNvPr id="7" name="Footer Placeholder 45">
            <a:extLst>
              <a:ext uri="{FF2B5EF4-FFF2-40B4-BE49-F238E27FC236}">
                <a16:creationId xmlns:a16="http://schemas.microsoft.com/office/drawing/2014/main" id="{E67CDD1F-EBDC-4296-9505-41C0AB90E504}"/>
              </a:ext>
            </a:extLst>
          </p:cNvPr>
          <p:cNvSpPr>
            <a:spLocks noGrp="1"/>
          </p:cNvSpPr>
          <p:nvPr>
            <p:ph type="ftr" sz="quarter" idx="3"/>
          </p:nvPr>
        </p:nvSpPr>
        <p:spPr>
          <a:xfrm>
            <a:off x="431800" y="6442543"/>
            <a:ext cx="4749800" cy="226299"/>
          </a:xfrm>
        </p:spPr>
        <p:txBody>
          <a:bodyPr/>
          <a:lstStyle/>
          <a:p>
            <a:r>
              <a:rPr lang="en-US" dirty="0"/>
              <a:t>Workplace Violence Prevention Program </a:t>
            </a:r>
            <a:r>
              <a:rPr lang="en-GB" dirty="0" smtClean="0"/>
              <a:t>| </a:t>
            </a:r>
            <a:r>
              <a:rPr lang="en-GB" dirty="0" smtClean="0"/>
              <a:t>March </a:t>
            </a:r>
            <a:r>
              <a:rPr lang="en-GB" dirty="0"/>
              <a:t>2019</a:t>
            </a:r>
            <a:endParaRPr lang="en-US" dirty="0"/>
          </a:p>
        </p:txBody>
      </p:sp>
      <p:sp>
        <p:nvSpPr>
          <p:cNvPr id="12" name="Title 36">
            <a:extLst>
              <a:ext uri="{FF2B5EF4-FFF2-40B4-BE49-F238E27FC236}">
                <a16:creationId xmlns:a16="http://schemas.microsoft.com/office/drawing/2014/main" id="{5995FFBF-6200-4C87-B0C9-9B83CE28594B}"/>
              </a:ext>
            </a:extLst>
          </p:cNvPr>
          <p:cNvSpPr>
            <a:spLocks noGrp="1"/>
          </p:cNvSpPr>
          <p:nvPr>
            <p:ph type="title"/>
          </p:nvPr>
        </p:nvSpPr>
        <p:spPr>
          <a:xfrm>
            <a:off x="431798" y="253634"/>
            <a:ext cx="6181200" cy="324000"/>
          </a:xfrm>
        </p:spPr>
        <p:txBody>
          <a:bodyPr/>
          <a:lstStyle/>
          <a:p>
            <a:pPr>
              <a:lnSpc>
                <a:spcPts val="3360"/>
              </a:lnSpc>
            </a:pPr>
            <a:r>
              <a:rPr lang="en-US" altLang="en-US" sz="2800" dirty="0"/>
              <a:t>Supporting Staff and Patients to Achieve an Environment of Healing</a:t>
            </a:r>
            <a:endParaRPr lang="en-GB" sz="2800" dirty="0"/>
          </a:p>
        </p:txBody>
      </p:sp>
      <p:sp>
        <p:nvSpPr>
          <p:cNvPr id="13" name="Content Placeholder 19">
            <a:extLst>
              <a:ext uri="{FF2B5EF4-FFF2-40B4-BE49-F238E27FC236}">
                <a16:creationId xmlns:a16="http://schemas.microsoft.com/office/drawing/2014/main" id="{65273487-754B-4764-90CF-B526B4A1F8E1}"/>
              </a:ext>
            </a:extLst>
          </p:cNvPr>
          <p:cNvSpPr>
            <a:spLocks noGrp="1"/>
          </p:cNvSpPr>
          <p:nvPr>
            <p:ph idx="4294967295"/>
          </p:nvPr>
        </p:nvSpPr>
        <p:spPr>
          <a:xfrm>
            <a:off x="431798" y="1324011"/>
            <a:ext cx="7890399" cy="4930056"/>
          </a:xfrm>
          <a:prstGeom prst="rect">
            <a:avLst/>
          </a:prstGeom>
        </p:spPr>
        <p:txBody>
          <a:bodyPr/>
          <a:lstStyle/>
          <a:p>
            <a:pPr marL="509588" lvl="3" indent="-457200">
              <a:lnSpc>
                <a:spcPct val="100000"/>
              </a:lnSpc>
              <a:spcAft>
                <a:spcPts val="600"/>
              </a:spcAft>
              <a:buFont typeface="Arial" panose="020B0604020202020204" pitchFamily="34" charset="0"/>
              <a:buChar char="•"/>
            </a:pPr>
            <a:r>
              <a:rPr lang="en-US" sz="2400" dirty="0">
                <a:solidFill>
                  <a:schemeClr val="bg1"/>
                </a:solidFill>
              </a:rPr>
              <a:t>Cultural Supports</a:t>
            </a:r>
          </a:p>
          <a:p>
            <a:pPr marL="690300" lvl="4" indent="-457200">
              <a:lnSpc>
                <a:spcPct val="100000"/>
              </a:lnSpc>
              <a:spcAft>
                <a:spcPts val="600"/>
              </a:spcAft>
              <a:buFont typeface="Arial" panose="020B0604020202020204" pitchFamily="34" charset="0"/>
              <a:buChar char="•"/>
            </a:pPr>
            <a:r>
              <a:rPr lang="en-US" sz="2000" dirty="0">
                <a:solidFill>
                  <a:schemeClr val="bg1"/>
                </a:solidFill>
              </a:rPr>
              <a:t>Compassionate Care</a:t>
            </a:r>
          </a:p>
          <a:p>
            <a:pPr marL="690300" lvl="4" indent="-457200">
              <a:lnSpc>
                <a:spcPct val="100000"/>
              </a:lnSpc>
              <a:spcAft>
                <a:spcPts val="600"/>
              </a:spcAft>
              <a:buFont typeface="Arial" panose="020B0604020202020204" pitchFamily="34" charset="0"/>
              <a:buChar char="•"/>
            </a:pPr>
            <a:r>
              <a:rPr lang="en-US" sz="2000" dirty="0">
                <a:solidFill>
                  <a:schemeClr val="bg1"/>
                </a:solidFill>
              </a:rPr>
              <a:t>Empathetic Listening</a:t>
            </a:r>
          </a:p>
          <a:p>
            <a:pPr marL="690300" lvl="4" indent="-457200">
              <a:lnSpc>
                <a:spcPct val="100000"/>
              </a:lnSpc>
              <a:spcAft>
                <a:spcPts val="600"/>
              </a:spcAft>
              <a:buFont typeface="Arial" panose="020B0604020202020204" pitchFamily="34" charset="0"/>
              <a:buChar char="•"/>
            </a:pPr>
            <a:r>
              <a:rPr lang="en-US" sz="2000" dirty="0">
                <a:solidFill>
                  <a:schemeClr val="bg1"/>
                </a:solidFill>
              </a:rPr>
              <a:t>Violence and Aggression is Not </a:t>
            </a:r>
            <a:r>
              <a:rPr lang="en-US" sz="2000" dirty="0" smtClean="0">
                <a:solidFill>
                  <a:schemeClr val="bg1"/>
                </a:solidFill>
              </a:rPr>
              <a:t>Tolerated</a:t>
            </a:r>
          </a:p>
          <a:p>
            <a:pPr marL="233100" lvl="4" indent="0">
              <a:lnSpc>
                <a:spcPct val="100000"/>
              </a:lnSpc>
              <a:spcAft>
                <a:spcPts val="600"/>
              </a:spcAft>
              <a:buNone/>
            </a:pPr>
            <a:endParaRPr lang="en-US" sz="2000" dirty="0">
              <a:solidFill>
                <a:schemeClr val="bg1"/>
              </a:solidFill>
            </a:endParaRPr>
          </a:p>
          <a:p>
            <a:pPr marL="509588" lvl="3" indent="-457200">
              <a:lnSpc>
                <a:spcPct val="100000"/>
              </a:lnSpc>
              <a:spcAft>
                <a:spcPts val="600"/>
              </a:spcAft>
              <a:buFont typeface="Arial" panose="020B0604020202020204" pitchFamily="34" charset="0"/>
              <a:buChar char="•"/>
            </a:pPr>
            <a:r>
              <a:rPr lang="en-US" sz="2400" dirty="0">
                <a:solidFill>
                  <a:schemeClr val="bg1"/>
                </a:solidFill>
              </a:rPr>
              <a:t>Structural Supports</a:t>
            </a:r>
          </a:p>
          <a:p>
            <a:pPr marL="690300" lvl="4" indent="-457200">
              <a:lnSpc>
                <a:spcPct val="100000"/>
              </a:lnSpc>
              <a:spcAft>
                <a:spcPts val="600"/>
              </a:spcAft>
              <a:buFont typeface="Arial" panose="020B0604020202020204" pitchFamily="34" charset="0"/>
              <a:buChar char="•"/>
            </a:pPr>
            <a:r>
              <a:rPr lang="en-US" sz="2000" dirty="0">
                <a:solidFill>
                  <a:schemeClr val="bg1"/>
                </a:solidFill>
              </a:rPr>
              <a:t>De-escalation Training</a:t>
            </a:r>
          </a:p>
          <a:p>
            <a:pPr marL="690300" lvl="4" indent="-457200">
              <a:lnSpc>
                <a:spcPct val="100000"/>
              </a:lnSpc>
              <a:spcAft>
                <a:spcPts val="600"/>
              </a:spcAft>
              <a:buFont typeface="Arial" panose="020B0604020202020204" pitchFamily="34" charset="0"/>
              <a:buChar char="•"/>
            </a:pPr>
            <a:r>
              <a:rPr lang="en-US" sz="2000" dirty="0">
                <a:solidFill>
                  <a:schemeClr val="bg1"/>
                </a:solidFill>
              </a:rPr>
              <a:t>Managing Aggressive Patient Behaviors</a:t>
            </a:r>
          </a:p>
          <a:p>
            <a:pPr marL="1377950" lvl="5" indent="-290513">
              <a:lnSpc>
                <a:spcPct val="100000"/>
              </a:lnSpc>
              <a:spcBef>
                <a:spcPts val="0"/>
              </a:spcBef>
              <a:spcAft>
                <a:spcPts val="600"/>
              </a:spcAft>
            </a:pPr>
            <a:r>
              <a:rPr lang="en-US" dirty="0">
                <a:solidFill>
                  <a:schemeClr val="bg1"/>
                </a:solidFill>
              </a:rPr>
              <a:t>Acknowledges Patient Stressors, Clarifies expectations and </a:t>
            </a:r>
            <a:r>
              <a:rPr lang="en-US" dirty="0" smtClean="0">
                <a:solidFill>
                  <a:schemeClr val="bg1"/>
                </a:solidFill>
              </a:rPr>
              <a:t>MAH </a:t>
            </a:r>
            <a:r>
              <a:rPr lang="en-US" dirty="0">
                <a:solidFill>
                  <a:schemeClr val="bg1"/>
                </a:solidFill>
              </a:rPr>
              <a:t>norms</a:t>
            </a:r>
          </a:p>
          <a:p>
            <a:pPr marL="690300" lvl="4" indent="-457200">
              <a:lnSpc>
                <a:spcPct val="100000"/>
              </a:lnSpc>
              <a:spcAft>
                <a:spcPts val="600"/>
              </a:spcAft>
              <a:buFont typeface="Arial" panose="020B0604020202020204" pitchFamily="34" charset="0"/>
              <a:buChar char="•"/>
            </a:pPr>
            <a:r>
              <a:rPr lang="en-US" sz="2000" dirty="0">
                <a:solidFill>
                  <a:schemeClr val="bg1"/>
                </a:solidFill>
              </a:rPr>
              <a:t>Code Gray</a:t>
            </a:r>
          </a:p>
          <a:p>
            <a:pPr marL="690300" lvl="4" indent="-457200">
              <a:lnSpc>
                <a:spcPct val="100000"/>
              </a:lnSpc>
              <a:spcAft>
                <a:spcPts val="600"/>
              </a:spcAft>
              <a:buFont typeface="Arial" panose="020B0604020202020204" pitchFamily="34" charset="0"/>
              <a:buChar char="•"/>
            </a:pPr>
            <a:r>
              <a:rPr lang="en-US" sz="2000" dirty="0">
                <a:solidFill>
                  <a:schemeClr val="bg1"/>
                </a:solidFill>
              </a:rPr>
              <a:t>CPI Techniques</a:t>
            </a:r>
          </a:p>
        </p:txBody>
      </p:sp>
    </p:spTree>
    <p:extLst>
      <p:ext uri="{BB962C8B-B14F-4D97-AF65-F5344CB8AC3E}">
        <p14:creationId xmlns:p14="http://schemas.microsoft.com/office/powerpoint/2010/main" val="2380975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le 36">
            <a:extLst>
              <a:ext uri="{FF2B5EF4-FFF2-40B4-BE49-F238E27FC236}">
                <a16:creationId xmlns:a16="http://schemas.microsoft.com/office/drawing/2014/main" id="{5995FFBF-6200-4C87-B0C9-9B83CE28594B}"/>
              </a:ext>
            </a:extLst>
          </p:cNvPr>
          <p:cNvSpPr>
            <a:spLocks noGrp="1"/>
          </p:cNvSpPr>
          <p:nvPr>
            <p:ph type="title"/>
          </p:nvPr>
        </p:nvSpPr>
        <p:spPr/>
        <p:txBody>
          <a:bodyPr/>
          <a:lstStyle/>
          <a:p>
            <a:r>
              <a:rPr lang="en-GB" dirty="0"/>
              <a:t>Workplace Violence Prevention Program </a:t>
            </a:r>
            <a:endParaRPr lang="en-GB" dirty="0"/>
          </a:p>
        </p:txBody>
      </p:sp>
      <p:sp>
        <p:nvSpPr>
          <p:cNvPr id="47" name="Slide Number Placeholder 46">
            <a:extLst>
              <a:ext uri="{FF2B5EF4-FFF2-40B4-BE49-F238E27FC236}">
                <a16:creationId xmlns:a16="http://schemas.microsoft.com/office/drawing/2014/main" id="{173BE56B-7EB8-4811-8425-578857AEC102}"/>
              </a:ext>
            </a:extLst>
          </p:cNvPr>
          <p:cNvSpPr>
            <a:spLocks noGrp="1"/>
          </p:cNvSpPr>
          <p:nvPr>
            <p:ph type="sldNum" sz="quarter" idx="12"/>
          </p:nvPr>
        </p:nvSpPr>
        <p:spPr/>
        <p:txBody>
          <a:bodyPr/>
          <a:lstStyle/>
          <a:p>
            <a:fld id="{E8A74B61-50D3-3946-8366-1E447A2A8431}" type="slidenum">
              <a:rPr lang="en-US" smtClean="0"/>
              <a:t>24</a:t>
            </a:fld>
            <a:endParaRPr lang="en-US" dirty="0"/>
          </a:p>
        </p:txBody>
      </p:sp>
      <p:sp>
        <p:nvSpPr>
          <p:cNvPr id="44" name="Text Placeholder 43">
            <a:extLst>
              <a:ext uri="{FF2B5EF4-FFF2-40B4-BE49-F238E27FC236}">
                <a16:creationId xmlns:a16="http://schemas.microsoft.com/office/drawing/2014/main" id="{437DBDD0-100F-427C-9E44-2DE9FCA034E3}"/>
              </a:ext>
            </a:extLst>
          </p:cNvPr>
          <p:cNvSpPr>
            <a:spLocks noGrp="1"/>
          </p:cNvSpPr>
          <p:nvPr>
            <p:ph type="body" sz="quarter" idx="13"/>
          </p:nvPr>
        </p:nvSpPr>
        <p:spPr/>
        <p:txBody>
          <a:bodyPr/>
          <a:lstStyle/>
          <a:p>
            <a:pPr>
              <a:defRPr/>
            </a:pPr>
            <a:r>
              <a:rPr lang="en-US" sz="2400" u="sng" dirty="0"/>
              <a:t>Resources:</a:t>
            </a:r>
            <a:endParaRPr lang="en-US" sz="1800" u="sng" dirty="0"/>
          </a:p>
        </p:txBody>
      </p:sp>
      <p:sp>
        <p:nvSpPr>
          <p:cNvPr id="7" name="Footer Placeholder 45">
            <a:extLst>
              <a:ext uri="{FF2B5EF4-FFF2-40B4-BE49-F238E27FC236}">
                <a16:creationId xmlns:a16="http://schemas.microsoft.com/office/drawing/2014/main" id="{E67CDD1F-EBDC-4296-9505-41C0AB90E504}"/>
              </a:ext>
            </a:extLst>
          </p:cNvPr>
          <p:cNvSpPr>
            <a:spLocks noGrp="1"/>
          </p:cNvSpPr>
          <p:nvPr>
            <p:ph type="ftr" sz="quarter" idx="3"/>
          </p:nvPr>
        </p:nvSpPr>
        <p:spPr>
          <a:xfrm>
            <a:off x="431800" y="6442543"/>
            <a:ext cx="4749800" cy="226299"/>
          </a:xfrm>
        </p:spPr>
        <p:txBody>
          <a:bodyPr/>
          <a:lstStyle/>
          <a:p>
            <a:r>
              <a:rPr lang="en-US" dirty="0"/>
              <a:t>Workplace Violence Prevention Program </a:t>
            </a:r>
            <a:r>
              <a:rPr lang="en-GB" dirty="0" smtClean="0"/>
              <a:t>| </a:t>
            </a:r>
            <a:r>
              <a:rPr lang="en-GB" dirty="0" smtClean="0"/>
              <a:t>March </a:t>
            </a:r>
            <a:r>
              <a:rPr lang="en-GB" dirty="0"/>
              <a:t>2019</a:t>
            </a:r>
            <a:endParaRPr lang="en-US" dirty="0"/>
          </a:p>
        </p:txBody>
      </p:sp>
      <p:sp>
        <p:nvSpPr>
          <p:cNvPr id="9" name="Content Placeholder 2"/>
          <p:cNvSpPr txBox="1">
            <a:spLocks/>
          </p:cNvSpPr>
          <p:nvPr/>
        </p:nvSpPr>
        <p:spPr>
          <a:xfrm>
            <a:off x="457200" y="1403431"/>
            <a:ext cx="8229600" cy="4525963"/>
          </a:xfrm>
          <a:prstGeom prst="rect">
            <a:avLst/>
          </a:prstGeom>
        </p:spPr>
        <p:txBody>
          <a:bodyPr vert="horz" lIns="0" tIns="0" rIns="0" bIns="0" rtlCol="0" anchor="t" anchorCtr="0">
            <a:normAutofit/>
          </a:bodyPr>
          <a:lstStyle>
            <a:lvl1pPr marL="0" indent="0" algn="l" defTabSz="914400" rtl="0" eaLnBrk="1" latinLnBrk="0" hangingPunct="1">
              <a:lnSpc>
                <a:spcPts val="2100"/>
              </a:lnSpc>
              <a:spcBef>
                <a:spcPts val="0"/>
              </a:spcBef>
              <a:spcAft>
                <a:spcPts val="0"/>
              </a:spcAft>
              <a:buFont typeface="Arial" panose="020B0604020202020204" pitchFamily="34" charset="0"/>
              <a:buNone/>
              <a:defRPr sz="1800" b="0" kern="1200">
                <a:solidFill>
                  <a:schemeClr val="bg1"/>
                </a:solidFill>
                <a:latin typeface="+mj-lt"/>
                <a:ea typeface="+mn-ea"/>
                <a:cs typeface="+mn-cs"/>
              </a:defRPr>
            </a:lvl1pPr>
            <a:lvl2pPr marL="457200" indent="0" algn="ctr" defTabSz="914400" rtl="0" eaLnBrk="1" latinLnBrk="0" hangingPunct="1">
              <a:lnSpc>
                <a:spcPts val="1680"/>
              </a:lnSpc>
              <a:spcBef>
                <a:spcPts val="0"/>
              </a:spcBef>
              <a:spcAft>
                <a:spcPts val="1200"/>
              </a:spcAft>
              <a:buFont typeface="Arial" panose="020B0604020202020204" pitchFamily="34" charset="0"/>
              <a:buNone/>
              <a:defRPr sz="2000" kern="1200">
                <a:solidFill>
                  <a:schemeClr val="tx2"/>
                </a:solidFill>
                <a:latin typeface="+mn-lt"/>
                <a:ea typeface="+mn-ea"/>
                <a:cs typeface="+mn-cs"/>
              </a:defRPr>
            </a:lvl2pPr>
            <a:lvl3pPr marL="914400" indent="0" algn="ctr" defTabSz="914400" rtl="0" eaLnBrk="1" latinLnBrk="0" hangingPunct="1">
              <a:lnSpc>
                <a:spcPts val="1680"/>
              </a:lnSpc>
              <a:spcBef>
                <a:spcPts val="0"/>
              </a:spcBef>
              <a:spcAft>
                <a:spcPts val="1200"/>
              </a:spcAft>
              <a:buFont typeface="Symbol" panose="05050102010706020507" pitchFamily="18" charset="2"/>
              <a:buNone/>
              <a:defRPr sz="1800" kern="1200">
                <a:solidFill>
                  <a:schemeClr val="tx2"/>
                </a:solidFill>
                <a:latin typeface="+mn-lt"/>
                <a:ea typeface="+mn-ea"/>
                <a:cs typeface="+mn-cs"/>
              </a:defRPr>
            </a:lvl3pPr>
            <a:lvl4pPr marL="1371600" indent="0" algn="ctr" defTabSz="914400" rtl="0" eaLnBrk="1" latinLnBrk="0" hangingPunct="1">
              <a:lnSpc>
                <a:spcPts val="1680"/>
              </a:lnSpc>
              <a:spcBef>
                <a:spcPts val="0"/>
              </a:spcBef>
              <a:spcAft>
                <a:spcPts val="1200"/>
              </a:spcAft>
              <a:buFont typeface="Symbol" panose="05050102010706020507" pitchFamily="18" charset="2"/>
              <a:buNone/>
              <a:defRPr sz="1600" kern="1200">
                <a:solidFill>
                  <a:schemeClr val="tx2"/>
                </a:solidFill>
                <a:latin typeface="+mn-lt"/>
                <a:ea typeface="+mn-ea"/>
                <a:cs typeface="+mn-cs"/>
              </a:defRPr>
            </a:lvl4pPr>
            <a:lvl5pPr marL="1828800" indent="0" algn="ctr" defTabSz="914400" rtl="0" eaLnBrk="1" latinLnBrk="0" hangingPunct="1">
              <a:lnSpc>
                <a:spcPts val="1680"/>
              </a:lnSpc>
              <a:spcBef>
                <a:spcPts val="0"/>
              </a:spcBef>
              <a:spcAft>
                <a:spcPts val="1200"/>
              </a:spcAft>
              <a:buFont typeface="Symbol" panose="05050102010706020507" pitchFamily="18" charset="2"/>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defRPr/>
            </a:pPr>
            <a:r>
              <a:rPr lang="en-US" sz="1600" dirty="0" smtClean="0"/>
              <a:t>ECRI Institute: Violence in Healthcare Facilities. Healthcare Risk Control, November 2005, Plymouth Meeting, PA.  Available online at: www.ecri.org  (Accessed January, 2017)</a:t>
            </a:r>
          </a:p>
          <a:p>
            <a:pPr>
              <a:defRPr/>
            </a:pPr>
            <a:endParaRPr lang="en-US" sz="1600" dirty="0" smtClean="0"/>
          </a:p>
          <a:p>
            <a:pPr>
              <a:defRPr/>
            </a:pPr>
            <a:r>
              <a:rPr lang="en-US" sz="1600" dirty="0" smtClean="0"/>
              <a:t>Occupational Safety and Health Administration: Guidelines for Preventing Workplace Violence for Health Care and Social Services Workers. Available online at:    https://www.osha.gov/SLTC/workplaceviolence/  (accessed January, 2017)</a:t>
            </a:r>
          </a:p>
          <a:p>
            <a:pPr>
              <a:defRPr/>
            </a:pPr>
            <a:endParaRPr lang="en-US" sz="1600" dirty="0" smtClean="0"/>
          </a:p>
          <a:p>
            <a:pPr>
              <a:defRPr/>
            </a:pPr>
            <a:r>
              <a:rPr lang="en-US" sz="1600" dirty="0" smtClean="0"/>
              <a:t>Minnesota Department of Health (MDH). Preventing Violence in Healthcare: Gap Analysis. http://www.health.state.mn.us/patientsafety/preventionofviolence/ (Accessed January, 2017)</a:t>
            </a:r>
          </a:p>
          <a:p>
            <a:pPr>
              <a:defRPr/>
            </a:pPr>
            <a:endParaRPr lang="en-US" sz="1600" dirty="0" smtClean="0"/>
          </a:p>
          <a:p>
            <a:pPr>
              <a:defRPr/>
            </a:pPr>
            <a:r>
              <a:rPr lang="en-US" sz="1600" dirty="0" smtClean="0"/>
              <a:t>Joint Commission Sentinel Event Alert, Issue 45. Preventing Violence In the Health Care Setting, June 03.2010. https://www.jointcommission.org/sentinel_event_alert_issue_45_preventing_violence_in_the_health_care_setting_/  (Accessed January, 2017)</a:t>
            </a:r>
          </a:p>
          <a:p>
            <a:pPr>
              <a:defRPr/>
            </a:pPr>
            <a:endParaRPr lang="en-US" sz="1600" dirty="0"/>
          </a:p>
        </p:txBody>
      </p:sp>
    </p:spTree>
    <p:extLst>
      <p:ext uri="{BB962C8B-B14F-4D97-AF65-F5344CB8AC3E}">
        <p14:creationId xmlns:p14="http://schemas.microsoft.com/office/powerpoint/2010/main" val="27133405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le 36">
            <a:extLst>
              <a:ext uri="{FF2B5EF4-FFF2-40B4-BE49-F238E27FC236}">
                <a16:creationId xmlns:a16="http://schemas.microsoft.com/office/drawing/2014/main" id="{5995FFBF-6200-4C87-B0C9-9B83CE28594B}"/>
              </a:ext>
            </a:extLst>
          </p:cNvPr>
          <p:cNvSpPr>
            <a:spLocks noGrp="1"/>
          </p:cNvSpPr>
          <p:nvPr>
            <p:ph type="title"/>
          </p:nvPr>
        </p:nvSpPr>
        <p:spPr/>
        <p:txBody>
          <a:bodyPr/>
          <a:lstStyle/>
          <a:p>
            <a:r>
              <a:rPr lang="en-GB" dirty="0"/>
              <a:t>Workplace Violence Prevention Program </a:t>
            </a:r>
            <a:endParaRPr lang="en-GB" dirty="0"/>
          </a:p>
        </p:txBody>
      </p:sp>
      <p:sp>
        <p:nvSpPr>
          <p:cNvPr id="47" name="Slide Number Placeholder 46">
            <a:extLst>
              <a:ext uri="{FF2B5EF4-FFF2-40B4-BE49-F238E27FC236}">
                <a16:creationId xmlns:a16="http://schemas.microsoft.com/office/drawing/2014/main" id="{173BE56B-7EB8-4811-8425-578857AEC102}"/>
              </a:ext>
            </a:extLst>
          </p:cNvPr>
          <p:cNvSpPr>
            <a:spLocks noGrp="1"/>
          </p:cNvSpPr>
          <p:nvPr>
            <p:ph type="sldNum" sz="quarter" idx="12"/>
          </p:nvPr>
        </p:nvSpPr>
        <p:spPr/>
        <p:txBody>
          <a:bodyPr/>
          <a:lstStyle/>
          <a:p>
            <a:fld id="{E8A74B61-50D3-3946-8366-1E447A2A8431}" type="slidenum">
              <a:rPr lang="en-US" smtClean="0"/>
              <a:t>25</a:t>
            </a:fld>
            <a:endParaRPr lang="en-US" dirty="0"/>
          </a:p>
        </p:txBody>
      </p:sp>
      <p:sp>
        <p:nvSpPr>
          <p:cNvPr id="44" name="Text Placeholder 43">
            <a:extLst>
              <a:ext uri="{FF2B5EF4-FFF2-40B4-BE49-F238E27FC236}">
                <a16:creationId xmlns:a16="http://schemas.microsoft.com/office/drawing/2014/main" id="{437DBDD0-100F-427C-9E44-2DE9FCA034E3}"/>
              </a:ext>
            </a:extLst>
          </p:cNvPr>
          <p:cNvSpPr>
            <a:spLocks noGrp="1"/>
          </p:cNvSpPr>
          <p:nvPr>
            <p:ph type="body" sz="quarter" idx="13"/>
          </p:nvPr>
        </p:nvSpPr>
        <p:spPr/>
        <p:txBody>
          <a:bodyPr/>
          <a:lstStyle/>
          <a:p>
            <a:r>
              <a:rPr lang="en-GB" dirty="0"/>
              <a:t>Contacts and Follow </a:t>
            </a:r>
            <a:r>
              <a:rPr lang="en-GB" dirty="0" smtClean="0"/>
              <a:t>Up</a:t>
            </a:r>
            <a:endParaRPr lang="en-GB" dirty="0"/>
          </a:p>
        </p:txBody>
      </p:sp>
      <p:sp>
        <p:nvSpPr>
          <p:cNvPr id="7" name="Footer Placeholder 45">
            <a:extLst>
              <a:ext uri="{FF2B5EF4-FFF2-40B4-BE49-F238E27FC236}">
                <a16:creationId xmlns:a16="http://schemas.microsoft.com/office/drawing/2014/main" id="{E67CDD1F-EBDC-4296-9505-41C0AB90E504}"/>
              </a:ext>
            </a:extLst>
          </p:cNvPr>
          <p:cNvSpPr>
            <a:spLocks noGrp="1"/>
          </p:cNvSpPr>
          <p:nvPr>
            <p:ph type="ftr" sz="quarter" idx="3"/>
          </p:nvPr>
        </p:nvSpPr>
        <p:spPr>
          <a:xfrm>
            <a:off x="431800" y="6442543"/>
            <a:ext cx="4749800" cy="226299"/>
          </a:xfrm>
        </p:spPr>
        <p:txBody>
          <a:bodyPr/>
          <a:lstStyle/>
          <a:p>
            <a:r>
              <a:rPr lang="en-US" dirty="0"/>
              <a:t>Workplace Violence Prevention Program </a:t>
            </a:r>
            <a:r>
              <a:rPr lang="en-GB" dirty="0" smtClean="0"/>
              <a:t>| </a:t>
            </a:r>
            <a:r>
              <a:rPr lang="en-GB" dirty="0" smtClean="0"/>
              <a:t>March </a:t>
            </a:r>
            <a:r>
              <a:rPr lang="en-GB" dirty="0"/>
              <a:t>2019</a:t>
            </a:r>
            <a:endParaRPr lang="en-US" dirty="0"/>
          </a:p>
        </p:txBody>
      </p:sp>
      <p:sp>
        <p:nvSpPr>
          <p:cNvPr id="8" name="Content Placeholder 2"/>
          <p:cNvSpPr txBox="1">
            <a:spLocks/>
          </p:cNvSpPr>
          <p:nvPr/>
        </p:nvSpPr>
        <p:spPr>
          <a:xfrm>
            <a:off x="457200" y="1403431"/>
            <a:ext cx="8229600" cy="4525963"/>
          </a:xfrm>
          <a:prstGeom prst="rect">
            <a:avLst/>
          </a:prstGeom>
        </p:spPr>
        <p:txBody>
          <a:bodyPr vert="horz" lIns="0" tIns="0" rIns="0" bIns="0" rtlCol="0" anchor="t" anchorCtr="0">
            <a:normAutofit/>
          </a:bodyPr>
          <a:lstStyle>
            <a:lvl1pPr marL="0" indent="0" algn="l" defTabSz="914400" rtl="0" eaLnBrk="1" latinLnBrk="0" hangingPunct="1">
              <a:lnSpc>
                <a:spcPts val="2100"/>
              </a:lnSpc>
              <a:spcBef>
                <a:spcPts val="0"/>
              </a:spcBef>
              <a:spcAft>
                <a:spcPts val="0"/>
              </a:spcAft>
              <a:buFont typeface="Arial" panose="020B0604020202020204" pitchFamily="34" charset="0"/>
              <a:buNone/>
              <a:defRPr sz="1800" b="0" kern="1200">
                <a:solidFill>
                  <a:schemeClr val="bg1"/>
                </a:solidFill>
                <a:latin typeface="+mj-lt"/>
                <a:ea typeface="+mn-ea"/>
                <a:cs typeface="+mn-cs"/>
              </a:defRPr>
            </a:lvl1pPr>
            <a:lvl2pPr marL="457200" indent="0" algn="ctr" defTabSz="914400" rtl="0" eaLnBrk="1" latinLnBrk="0" hangingPunct="1">
              <a:lnSpc>
                <a:spcPts val="1680"/>
              </a:lnSpc>
              <a:spcBef>
                <a:spcPts val="0"/>
              </a:spcBef>
              <a:spcAft>
                <a:spcPts val="1200"/>
              </a:spcAft>
              <a:buFont typeface="Arial" panose="020B0604020202020204" pitchFamily="34" charset="0"/>
              <a:buNone/>
              <a:defRPr sz="2000" kern="1200">
                <a:solidFill>
                  <a:schemeClr val="tx2"/>
                </a:solidFill>
                <a:latin typeface="+mn-lt"/>
                <a:ea typeface="+mn-ea"/>
                <a:cs typeface="+mn-cs"/>
              </a:defRPr>
            </a:lvl2pPr>
            <a:lvl3pPr marL="914400" indent="0" algn="ctr" defTabSz="914400" rtl="0" eaLnBrk="1" latinLnBrk="0" hangingPunct="1">
              <a:lnSpc>
                <a:spcPts val="1680"/>
              </a:lnSpc>
              <a:spcBef>
                <a:spcPts val="0"/>
              </a:spcBef>
              <a:spcAft>
                <a:spcPts val="1200"/>
              </a:spcAft>
              <a:buFont typeface="Symbol" panose="05050102010706020507" pitchFamily="18" charset="2"/>
              <a:buNone/>
              <a:defRPr sz="1800" kern="1200">
                <a:solidFill>
                  <a:schemeClr val="tx2"/>
                </a:solidFill>
                <a:latin typeface="+mn-lt"/>
                <a:ea typeface="+mn-ea"/>
                <a:cs typeface="+mn-cs"/>
              </a:defRPr>
            </a:lvl3pPr>
            <a:lvl4pPr marL="1371600" indent="0" algn="ctr" defTabSz="914400" rtl="0" eaLnBrk="1" latinLnBrk="0" hangingPunct="1">
              <a:lnSpc>
                <a:spcPts val="1680"/>
              </a:lnSpc>
              <a:spcBef>
                <a:spcPts val="0"/>
              </a:spcBef>
              <a:spcAft>
                <a:spcPts val="1200"/>
              </a:spcAft>
              <a:buFont typeface="Symbol" panose="05050102010706020507" pitchFamily="18" charset="2"/>
              <a:buNone/>
              <a:defRPr sz="1600" kern="1200">
                <a:solidFill>
                  <a:schemeClr val="tx2"/>
                </a:solidFill>
                <a:latin typeface="+mn-lt"/>
                <a:ea typeface="+mn-ea"/>
                <a:cs typeface="+mn-cs"/>
              </a:defRPr>
            </a:lvl4pPr>
            <a:lvl5pPr marL="1828800" indent="0" algn="ctr" defTabSz="914400" rtl="0" eaLnBrk="1" latinLnBrk="0" hangingPunct="1">
              <a:lnSpc>
                <a:spcPts val="1680"/>
              </a:lnSpc>
              <a:spcBef>
                <a:spcPts val="0"/>
              </a:spcBef>
              <a:spcAft>
                <a:spcPts val="1200"/>
              </a:spcAft>
              <a:buFont typeface="Symbol" panose="05050102010706020507" pitchFamily="18" charset="2"/>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defRPr/>
            </a:pPr>
            <a:endParaRPr lang="en-US" sz="2000" b="1" u="sng" dirty="0" smtClean="0"/>
          </a:p>
          <a:p>
            <a:pPr>
              <a:defRPr/>
            </a:pPr>
            <a:endParaRPr lang="en-US" sz="2000" b="1" u="sng" dirty="0"/>
          </a:p>
          <a:p>
            <a:pPr>
              <a:defRPr/>
            </a:pPr>
            <a:endParaRPr lang="en-US" sz="1600" b="1" u="sng" dirty="0" smtClean="0"/>
          </a:p>
          <a:p>
            <a:pPr>
              <a:defRPr/>
            </a:pPr>
            <a:r>
              <a:rPr lang="en-US" sz="2000" dirty="0"/>
              <a:t>Heather Gibbons-Perez</a:t>
            </a:r>
          </a:p>
          <a:p>
            <a:pPr>
              <a:defRPr/>
            </a:pPr>
            <a:r>
              <a:rPr lang="en-US" sz="2000" dirty="0"/>
              <a:t>Regulatory Compliance and Patient Safety Manager</a:t>
            </a:r>
          </a:p>
          <a:p>
            <a:pPr>
              <a:defRPr/>
            </a:pPr>
            <a:r>
              <a:rPr lang="en-US" sz="2000" dirty="0"/>
              <a:t>Work: 617-499-5665  x 4628 </a:t>
            </a:r>
          </a:p>
          <a:p>
            <a:pPr>
              <a:defRPr/>
            </a:pPr>
            <a:r>
              <a:rPr lang="en-US" sz="2000" dirty="0"/>
              <a:t>Email: hgibbons@mah.harvard.edu</a:t>
            </a:r>
          </a:p>
          <a:p>
            <a:pPr>
              <a:defRPr/>
            </a:pPr>
            <a:endParaRPr lang="en-US" sz="2000" dirty="0"/>
          </a:p>
          <a:p>
            <a:pPr>
              <a:defRPr/>
            </a:pPr>
            <a:endParaRPr lang="en-US" sz="2000" dirty="0"/>
          </a:p>
          <a:p>
            <a:pPr>
              <a:defRPr/>
            </a:pPr>
            <a:r>
              <a:rPr lang="en-US" sz="2000" dirty="0"/>
              <a:t>Andrew Gardner</a:t>
            </a:r>
          </a:p>
          <a:p>
            <a:pPr>
              <a:defRPr/>
            </a:pPr>
            <a:r>
              <a:rPr lang="en-US" sz="2000" dirty="0"/>
              <a:t>Director, Quality &amp; Performance Measurement</a:t>
            </a:r>
          </a:p>
          <a:p>
            <a:pPr>
              <a:defRPr/>
            </a:pPr>
            <a:r>
              <a:rPr lang="en-US" sz="2000" dirty="0"/>
              <a:t>Work: 617-499-5665  x 1625 </a:t>
            </a:r>
          </a:p>
          <a:p>
            <a:pPr>
              <a:defRPr/>
            </a:pPr>
            <a:r>
              <a:rPr lang="en-US" sz="2000" dirty="0"/>
              <a:t>Email: agardner@mah.harvard.edu</a:t>
            </a:r>
          </a:p>
          <a:p>
            <a:pPr>
              <a:defRPr/>
            </a:pPr>
            <a:endParaRPr lang="en-US" sz="1600" dirty="0"/>
          </a:p>
        </p:txBody>
      </p:sp>
    </p:spTree>
    <p:extLst>
      <p:ext uri="{BB962C8B-B14F-4D97-AF65-F5344CB8AC3E}">
        <p14:creationId xmlns:p14="http://schemas.microsoft.com/office/powerpoint/2010/main" val="362089137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BILH Theme Colours">
      <a:dk1>
        <a:sysClr val="windowText" lastClr="000000"/>
      </a:dk1>
      <a:lt1>
        <a:sysClr val="window" lastClr="FFFFFF"/>
      </a:lt1>
      <a:dk2>
        <a:srgbClr val="183E75"/>
      </a:dk2>
      <a:lt2>
        <a:srgbClr val="A9A9A9"/>
      </a:lt2>
      <a:accent1>
        <a:srgbClr val="183E75"/>
      </a:accent1>
      <a:accent2>
        <a:srgbClr val="0069B4"/>
      </a:accent2>
      <a:accent3>
        <a:srgbClr val="009EDF"/>
      </a:accent3>
      <a:accent4>
        <a:srgbClr val="784B98"/>
      </a:accent4>
      <a:accent5>
        <a:srgbClr val="F48F0C"/>
      </a:accent5>
      <a:accent6>
        <a:srgbClr val="F6C424"/>
      </a:accent6>
      <a:hlink>
        <a:srgbClr val="183E75"/>
      </a:hlink>
      <a:folHlink>
        <a:srgbClr val="5A5A5A"/>
      </a:folHlink>
    </a:clrScheme>
    <a:fontScheme name="BILH Theme Fonts">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H_Presentation_Standard_MAH" id="{5566BA0D-4593-47E5-AAF4-F31DAC555983}" vid="{157E77DD-DE31-43AD-A705-B4D3801F3ED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CD47F9E3127014A91827FD1C809EDFD" ma:contentTypeVersion="1" ma:contentTypeDescription="Create a new document." ma:contentTypeScope="" ma:versionID="aa3f7ae01e425ac24352e49314791cf8">
  <xsd:schema xmlns:xsd="http://www.w3.org/2001/XMLSchema" xmlns:xs="http://www.w3.org/2001/XMLSchema" xmlns:p="http://schemas.microsoft.com/office/2006/metadata/properties" xmlns:ns1="http://schemas.microsoft.com/sharepoint/v3" xmlns:ns2="e9656d84-5090-4b1f-b200-c98eee59f2fc" targetNamespace="http://schemas.microsoft.com/office/2006/metadata/properties" ma:root="true" ma:fieldsID="089b962fa8af68e9f6f6cce3a970c478" ns1:_="" ns2:_="">
    <xsd:import namespace="http://schemas.microsoft.com/sharepoint/v3"/>
    <xsd:import namespace="e9656d84-5090-4b1f-b200-c98eee59f2fc"/>
    <xsd:element name="properties">
      <xsd:complexType>
        <xsd:sequence>
          <xsd:element name="documentManagement">
            <xsd:complexType>
              <xsd:all>
                <xsd:element ref="ns2:Doc_x0020_Type" minOccurs="0"/>
                <xsd:element ref="ns2:LinkTitle1"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0"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11"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9656d84-5090-4b1f-b200-c98eee59f2fc" elementFormDefault="qualified">
    <xsd:import namespace="http://schemas.microsoft.com/office/2006/documentManagement/types"/>
    <xsd:import namespace="http://schemas.microsoft.com/office/infopath/2007/PartnerControls"/>
    <xsd:element name="Doc_x0020_Type" ma:index="8" nillable="true" ma:displayName="Doc Type" ma:format="Dropdown" ma:internalName="Doc_x0020_Type">
      <xsd:simpleType>
        <xsd:restriction base="dms:Choice">
          <xsd:enumeration value="Document"/>
        </xsd:restriction>
      </xsd:simpleType>
    </xsd:element>
    <xsd:element name="LinkTitle1" ma:index="9" nillable="true" ma:displayName="LinkTitle" ma:internalName="LinkTitle1">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oc_x0020_Type xmlns="e9656d84-5090-4b1f-b200-c98eee59f2fc">Document</Doc_x0020_Type>
    <PublishingExpirationDate xmlns="http://schemas.microsoft.com/sharepoint/v3" xsi:nil="true"/>
    <PublishingStartDate xmlns="http://schemas.microsoft.com/sharepoint/v3" xsi:nil="true"/>
    <LinkTitle1 xmlns="e9656d84-5090-4b1f-b200-c98eee59f2fc">BILH-MAH-PPT template</LinkTitle1>
  </documentManagement>
</p:properties>
</file>

<file path=customXml/itemProps1.xml><?xml version="1.0" encoding="utf-8"?>
<ds:datastoreItem xmlns:ds="http://schemas.openxmlformats.org/officeDocument/2006/customXml" ds:itemID="{31F06A38-BDDB-4EA0-96C6-FD4E4BFD17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9656d84-5090-4b1f-b200-c98eee59f2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102E649-09D9-4692-8B46-AB9DADE75EE1}">
  <ds:schemaRefs>
    <ds:schemaRef ds:uri="http://schemas.microsoft.com/sharepoint/v3/contenttype/forms"/>
  </ds:schemaRefs>
</ds:datastoreItem>
</file>

<file path=customXml/itemProps3.xml><?xml version="1.0" encoding="utf-8"?>
<ds:datastoreItem xmlns:ds="http://schemas.openxmlformats.org/officeDocument/2006/customXml" ds:itemID="{C0DF2D0F-87C1-4F86-94AC-3378159CB9EC}">
  <ds:schemaRefs>
    <ds:schemaRef ds:uri="http://schemas.microsoft.com/office/2006/documentManagement/types"/>
    <ds:schemaRef ds:uri="http://purl.org/dc/elements/1.1/"/>
    <ds:schemaRef ds:uri="http://schemas.microsoft.com/sharepoint/v3"/>
    <ds:schemaRef ds:uri="http://schemas.microsoft.com/office/infopath/2007/PartnerControls"/>
    <ds:schemaRef ds:uri="http://www.w3.org/XML/1998/namespace"/>
    <ds:schemaRef ds:uri="http://schemas.openxmlformats.org/package/2006/metadata/core-properties"/>
    <ds:schemaRef ds:uri="e9656d84-5090-4b1f-b200-c98eee59f2fc"/>
    <ds:schemaRef ds:uri="http://schemas.microsoft.com/office/2006/metadata/propertie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BILH_MAH_PPT template</Template>
  <TotalTime>2962</TotalTime>
  <Words>1240</Words>
  <Application>Microsoft Office PowerPoint</Application>
  <PresentationFormat>On-screen Show (4:3)</PresentationFormat>
  <Paragraphs>252</Paragraphs>
  <Slides>25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Symbol</vt:lpstr>
      <vt:lpstr>Office Theme</vt:lpstr>
      <vt:lpstr>Development of a Workplace Violence Prevention Program Mount Auburn Hospital Cambridge, MA.</vt:lpstr>
      <vt:lpstr>Overview</vt:lpstr>
      <vt:lpstr>Key Components of a Workplace Violence Prevention Program</vt:lpstr>
      <vt:lpstr>Executive Leadership Support</vt:lpstr>
      <vt:lpstr>Develop a Risk Assessment</vt:lpstr>
      <vt:lpstr>Conduct Annual Interdisciplinary Risk Assessment</vt:lpstr>
      <vt:lpstr>Adopt a Committee Plan</vt:lpstr>
      <vt:lpstr>Conduct Annual Evaluation</vt:lpstr>
      <vt:lpstr>Past and Future Mount Auburn Hospital Initiatives</vt:lpstr>
      <vt:lpstr>2017 Initiatives</vt:lpstr>
      <vt:lpstr>2018 Initiatives</vt:lpstr>
      <vt:lpstr>2018 Initiatives</vt:lpstr>
      <vt:lpstr>2019 Objectives</vt:lpstr>
      <vt:lpstr>Workplace Violence Event Reporting </vt:lpstr>
      <vt:lpstr>Safety Event Reporting </vt:lpstr>
      <vt:lpstr>Safety Event Reporting </vt:lpstr>
      <vt:lpstr>Safety Event Reporting </vt:lpstr>
      <vt:lpstr>Safety Event Reporting </vt:lpstr>
      <vt:lpstr>Safety Event Reporting </vt:lpstr>
      <vt:lpstr>Safety Event Reporting </vt:lpstr>
      <vt:lpstr>Achieving an Environment of Healing</vt:lpstr>
      <vt:lpstr>PowerPoint Presentation</vt:lpstr>
      <vt:lpstr>Supporting Staff and Patients to Achieve an Environment of Healing</vt:lpstr>
      <vt:lpstr>Workplace Violence Prevention Program </vt:lpstr>
      <vt:lpstr>Workplace Violence Prevention Program </vt:lpstr>
    </vt:vector>
  </TitlesOfParts>
  <Company>Mount Auburn Hospital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PRESENTATION TO INSERT COMPANY NAME</dc:title>
  <dc:creator>Gardner, Andrew P</dc:creator>
  <cp:lastModifiedBy>Gardner, Andrew P</cp:lastModifiedBy>
  <cp:revision>36</cp:revision>
  <cp:lastPrinted>2019-03-29T15:58:54Z</cp:lastPrinted>
  <dcterms:created xsi:type="dcterms:W3CDTF">2019-03-25T20:05:11Z</dcterms:created>
  <dcterms:modified xsi:type="dcterms:W3CDTF">2019-03-29T15:58:54Z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0x010100ECD47F9E3127014A91827FD1C809EDFD</vt:lpwstr>
  </property>
</Properties>
</file>